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524" r:id="rId2"/>
    <p:sldId id="2544" r:id="rId3"/>
    <p:sldId id="2542" r:id="rId4"/>
    <p:sldId id="2545" r:id="rId5"/>
    <p:sldId id="2584" r:id="rId6"/>
    <p:sldId id="2552" r:id="rId7"/>
    <p:sldId id="2586" r:id="rId8"/>
    <p:sldId id="2587" r:id="rId9"/>
    <p:sldId id="2576" r:id="rId10"/>
    <p:sldId id="2585" r:id="rId11"/>
    <p:sldId id="2590" r:id="rId12"/>
    <p:sldId id="2589" r:id="rId13"/>
    <p:sldId id="2591" r:id="rId14"/>
    <p:sldId id="2592" r:id="rId15"/>
    <p:sldId id="2593" r:id="rId16"/>
    <p:sldId id="2594" r:id="rId17"/>
    <p:sldId id="2595" r:id="rId18"/>
    <p:sldId id="2597" r:id="rId19"/>
    <p:sldId id="2596" r:id="rId20"/>
    <p:sldId id="2598" r:id="rId21"/>
    <p:sldId id="2601" r:id="rId22"/>
    <p:sldId id="2602" r:id="rId23"/>
    <p:sldId id="2603" r:id="rId24"/>
    <p:sldId id="2608" r:id="rId25"/>
    <p:sldId id="2609" r:id="rId26"/>
    <p:sldId id="2610" r:id="rId27"/>
    <p:sldId id="2611" r:id="rId28"/>
    <p:sldId id="2599" r:id="rId29"/>
    <p:sldId id="2600" r:id="rId30"/>
    <p:sldId id="2604" r:id="rId31"/>
    <p:sldId id="2605" r:id="rId32"/>
    <p:sldId id="2606" r:id="rId33"/>
    <p:sldId id="2607" r:id="rId34"/>
    <p:sldId id="2612" r:id="rId35"/>
    <p:sldId id="2613" r:id="rId36"/>
    <p:sldId id="2614" r:id="rId37"/>
    <p:sldId id="2615" r:id="rId38"/>
    <p:sldId id="2616" r:id="rId39"/>
    <p:sldId id="2624" r:id="rId40"/>
    <p:sldId id="2625" r:id="rId41"/>
    <p:sldId id="2617" r:id="rId42"/>
    <p:sldId id="2618" r:id="rId43"/>
    <p:sldId id="2619" r:id="rId44"/>
    <p:sldId id="2620" r:id="rId45"/>
    <p:sldId id="2621" r:id="rId46"/>
    <p:sldId id="2622" r:id="rId47"/>
    <p:sldId id="262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C3CD"/>
    <a:srgbClr val="1F1F26"/>
    <a:srgbClr val="5DAAB0"/>
    <a:srgbClr val="3B7579"/>
    <a:srgbClr val="AAD3D6"/>
    <a:srgbClr val="418287"/>
    <a:srgbClr val="DFE3E9"/>
    <a:srgbClr val="D6DBE2"/>
    <a:srgbClr val="CCD2DA"/>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A4D478-A239-4F1E-A860-A00FECD63620}" v="21" dt="2024-11-28T16:40:11.437"/>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034" autoAdjust="0"/>
  </p:normalViewPr>
  <p:slideViewPr>
    <p:cSldViewPr snapToGrid="0" snapToObjects="1" showGuides="1">
      <p:cViewPr varScale="1">
        <p:scale>
          <a:sx n="89" d="100"/>
          <a:sy n="89" d="100"/>
        </p:scale>
        <p:origin x="456" y="72"/>
      </p:cViewPr>
      <p:guideLst>
        <p:guide pos="3840"/>
        <p:guide orient="horz" pos="2160"/>
      </p:guideLst>
    </p:cSldViewPr>
  </p:slideViewPr>
  <p:outlineViewPr>
    <p:cViewPr>
      <p:scale>
        <a:sx n="33" d="100"/>
        <a:sy n="33" d="100"/>
      </p:scale>
      <p:origin x="0" y="-274"/>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andana Baindla" userId="4d90e66f59d2ef0f" providerId="LiveId" clId="{44A4D478-A239-4F1E-A860-A00FECD63620}"/>
    <pc:docChg chg="undo custSel addSld modSld sldOrd">
      <pc:chgData name="Spandana Baindla" userId="4d90e66f59d2ef0f" providerId="LiveId" clId="{44A4D478-A239-4F1E-A860-A00FECD63620}" dt="2024-11-28T16:40:38.146" v="220" actId="14100"/>
      <pc:docMkLst>
        <pc:docMk/>
      </pc:docMkLst>
      <pc:sldChg chg="modSp mod modTransition">
        <pc:chgData name="Spandana Baindla" userId="4d90e66f59d2ef0f" providerId="LiveId" clId="{44A4D478-A239-4F1E-A860-A00FECD63620}" dt="2024-11-27T05:25:58.832" v="13" actId="1036"/>
        <pc:sldMkLst>
          <pc:docMk/>
          <pc:sldMk cId="2439656135" sldId="2524"/>
        </pc:sldMkLst>
        <pc:picChg chg="mod">
          <ac:chgData name="Spandana Baindla" userId="4d90e66f59d2ef0f" providerId="LiveId" clId="{44A4D478-A239-4F1E-A860-A00FECD63620}" dt="2024-11-27T05:25:58.832" v="13" actId="1036"/>
          <ac:picMkLst>
            <pc:docMk/>
            <pc:sldMk cId="2439656135" sldId="2524"/>
            <ac:picMk id="13" creationId="{002497D9-8F14-40C3-90A2-8264564E1F97}"/>
          </ac:picMkLst>
        </pc:picChg>
      </pc:sldChg>
      <pc:sldChg chg="modSp mod">
        <pc:chgData name="Spandana Baindla" userId="4d90e66f59d2ef0f" providerId="LiveId" clId="{44A4D478-A239-4F1E-A860-A00FECD63620}" dt="2024-11-28T03:49:23.275" v="15" actId="1036"/>
        <pc:sldMkLst>
          <pc:docMk/>
          <pc:sldMk cId="1327044362" sldId="2585"/>
        </pc:sldMkLst>
        <pc:picChg chg="mod">
          <ac:chgData name="Spandana Baindla" userId="4d90e66f59d2ef0f" providerId="LiveId" clId="{44A4D478-A239-4F1E-A860-A00FECD63620}" dt="2024-11-28T03:49:23.275" v="15" actId="1036"/>
          <ac:picMkLst>
            <pc:docMk/>
            <pc:sldMk cId="1327044362" sldId="2585"/>
            <ac:picMk id="3" creationId="{2869A9B7-760E-6CF0-7B70-424C2D74D78D}"/>
          </ac:picMkLst>
        </pc:picChg>
      </pc:sldChg>
      <pc:sldChg chg="modSp mod">
        <pc:chgData name="Spandana Baindla" userId="4d90e66f59d2ef0f" providerId="LiveId" clId="{44A4D478-A239-4F1E-A860-A00FECD63620}" dt="2024-11-28T04:12:10.379" v="65" actId="20577"/>
        <pc:sldMkLst>
          <pc:docMk/>
          <pc:sldMk cId="3191546852" sldId="2596"/>
        </pc:sldMkLst>
        <pc:spChg chg="mod">
          <ac:chgData name="Spandana Baindla" userId="4d90e66f59d2ef0f" providerId="LiveId" clId="{44A4D478-A239-4F1E-A860-A00FECD63620}" dt="2024-11-28T04:12:10.379" v="65" actId="20577"/>
          <ac:spMkLst>
            <pc:docMk/>
            <pc:sldMk cId="3191546852" sldId="2596"/>
            <ac:spMk id="3" creationId="{D25BB548-E1D0-6616-7080-6C5C035B585F}"/>
          </ac:spMkLst>
        </pc:spChg>
      </pc:sldChg>
      <pc:sldChg chg="modSp mod">
        <pc:chgData name="Spandana Baindla" userId="4d90e66f59d2ef0f" providerId="LiveId" clId="{44A4D478-A239-4F1E-A860-A00FECD63620}" dt="2024-11-28T04:11:05.923" v="16" actId="1036"/>
        <pc:sldMkLst>
          <pc:docMk/>
          <pc:sldMk cId="24175278" sldId="2597"/>
        </pc:sldMkLst>
        <pc:picChg chg="mod">
          <ac:chgData name="Spandana Baindla" userId="4d90e66f59d2ef0f" providerId="LiveId" clId="{44A4D478-A239-4F1E-A860-A00FECD63620}" dt="2024-11-28T04:11:05.923" v="16" actId="1036"/>
          <ac:picMkLst>
            <pc:docMk/>
            <pc:sldMk cId="24175278" sldId="2597"/>
            <ac:picMk id="2" creationId="{08E40D68-12D2-017F-F9AE-8F62EF1A26D8}"/>
          </ac:picMkLst>
        </pc:picChg>
      </pc:sldChg>
      <pc:sldChg chg="addSp delSp modSp mod">
        <pc:chgData name="Spandana Baindla" userId="4d90e66f59d2ef0f" providerId="LiveId" clId="{44A4D478-A239-4F1E-A860-A00FECD63620}" dt="2024-11-28T16:29:31.222" v="74" actId="1076"/>
        <pc:sldMkLst>
          <pc:docMk/>
          <pc:sldMk cId="50691515" sldId="2599"/>
        </pc:sldMkLst>
        <pc:picChg chg="add mod modCrop">
          <ac:chgData name="Spandana Baindla" userId="4d90e66f59d2ef0f" providerId="LiveId" clId="{44A4D478-A239-4F1E-A860-A00FECD63620}" dt="2024-11-28T16:28:45.712" v="70" actId="1076"/>
          <ac:picMkLst>
            <pc:docMk/>
            <pc:sldMk cId="50691515" sldId="2599"/>
            <ac:picMk id="3" creationId="{64365061-5717-2638-3CF2-5ED2D999D1D2}"/>
          </ac:picMkLst>
        </pc:picChg>
        <pc:picChg chg="del">
          <ac:chgData name="Spandana Baindla" userId="4d90e66f59d2ef0f" providerId="LiveId" clId="{44A4D478-A239-4F1E-A860-A00FECD63620}" dt="2024-11-28T16:28:14.278" v="66" actId="478"/>
          <ac:picMkLst>
            <pc:docMk/>
            <pc:sldMk cId="50691515" sldId="2599"/>
            <ac:picMk id="4" creationId="{3E6AED4D-6B2A-D7DF-E97D-73278FDB05D5}"/>
          </ac:picMkLst>
        </pc:picChg>
        <pc:picChg chg="add mod modCrop">
          <ac:chgData name="Spandana Baindla" userId="4d90e66f59d2ef0f" providerId="LiveId" clId="{44A4D478-A239-4F1E-A860-A00FECD63620}" dt="2024-11-28T16:29:31.222" v="74" actId="1076"/>
          <ac:picMkLst>
            <pc:docMk/>
            <pc:sldMk cId="50691515" sldId="2599"/>
            <ac:picMk id="6" creationId="{32CB19C1-ABDA-E21A-A8FC-FC8BD1CE4666}"/>
          </ac:picMkLst>
        </pc:picChg>
      </pc:sldChg>
      <pc:sldChg chg="addSp delSp modSp mod">
        <pc:chgData name="Spandana Baindla" userId="4d90e66f59d2ef0f" providerId="LiveId" clId="{44A4D478-A239-4F1E-A860-A00FECD63620}" dt="2024-11-28T16:30:59.294" v="104" actId="20577"/>
        <pc:sldMkLst>
          <pc:docMk/>
          <pc:sldMk cId="2642531421" sldId="2600"/>
        </pc:sldMkLst>
        <pc:spChg chg="mod">
          <ac:chgData name="Spandana Baindla" userId="4d90e66f59d2ef0f" providerId="LiveId" clId="{44A4D478-A239-4F1E-A860-A00FECD63620}" dt="2024-11-28T16:30:59.294" v="104" actId="20577"/>
          <ac:spMkLst>
            <pc:docMk/>
            <pc:sldMk cId="2642531421" sldId="2600"/>
            <ac:spMk id="3" creationId="{9184AEB6-FCCA-594F-10B3-FE5A5F48D8F8}"/>
          </ac:spMkLst>
        </pc:spChg>
        <pc:spChg chg="add del mod">
          <ac:chgData name="Spandana Baindla" userId="4d90e66f59d2ef0f" providerId="LiveId" clId="{44A4D478-A239-4F1E-A860-A00FECD63620}" dt="2024-11-28T16:30:07.101" v="80" actId="478"/>
          <ac:spMkLst>
            <pc:docMk/>
            <pc:sldMk cId="2642531421" sldId="2600"/>
            <ac:spMk id="4" creationId="{C8422DFD-E5A5-AE82-7D1C-C5532805D996}"/>
          </ac:spMkLst>
        </pc:spChg>
        <pc:spChg chg="add del mod">
          <ac:chgData name="Spandana Baindla" userId="4d90e66f59d2ef0f" providerId="LiveId" clId="{44A4D478-A239-4F1E-A860-A00FECD63620}" dt="2024-11-28T16:30:18.573" v="82" actId="931"/>
          <ac:spMkLst>
            <pc:docMk/>
            <pc:sldMk cId="2642531421" sldId="2600"/>
            <ac:spMk id="11" creationId="{1C9FE426-8B4B-D1F3-C457-E96FB8ECD4C0}"/>
          </ac:spMkLst>
        </pc:spChg>
        <pc:spChg chg="add del mod">
          <ac:chgData name="Spandana Baindla" userId="4d90e66f59d2ef0f" providerId="LiveId" clId="{44A4D478-A239-4F1E-A860-A00FECD63620}" dt="2024-11-28T16:30:29.303" v="84" actId="931"/>
          <ac:spMkLst>
            <pc:docMk/>
            <pc:sldMk cId="2642531421" sldId="2600"/>
            <ac:spMk id="15" creationId="{3E716623-F36A-DA03-0C3A-E6B760A16994}"/>
          </ac:spMkLst>
        </pc:spChg>
        <pc:picChg chg="add del">
          <ac:chgData name="Spandana Baindla" userId="4d90e66f59d2ef0f" providerId="LiveId" clId="{44A4D478-A239-4F1E-A860-A00FECD63620}" dt="2024-11-28T16:30:09.873" v="81" actId="478"/>
          <ac:picMkLst>
            <pc:docMk/>
            <pc:sldMk cId="2642531421" sldId="2600"/>
            <ac:picMk id="5" creationId="{8E27B2ED-A7EA-8046-DC6E-0741C73B7F8C}"/>
          </ac:picMkLst>
        </pc:picChg>
        <pc:picChg chg="add mod">
          <ac:chgData name="Spandana Baindla" userId="4d90e66f59d2ef0f" providerId="LiveId" clId="{44A4D478-A239-4F1E-A860-A00FECD63620}" dt="2024-11-28T16:30:06.568" v="79" actId="931"/>
          <ac:picMkLst>
            <pc:docMk/>
            <pc:sldMk cId="2642531421" sldId="2600"/>
            <ac:picMk id="7" creationId="{358AFE06-3D88-56EA-50A2-1437BF403AB7}"/>
          </ac:picMkLst>
        </pc:picChg>
        <pc:picChg chg="add mod">
          <ac:chgData name="Spandana Baindla" userId="4d90e66f59d2ef0f" providerId="LiveId" clId="{44A4D478-A239-4F1E-A860-A00FECD63620}" dt="2024-11-28T16:30:05.835" v="78" actId="14100"/>
          <ac:picMkLst>
            <pc:docMk/>
            <pc:sldMk cId="2642531421" sldId="2600"/>
            <ac:picMk id="9" creationId="{9686E36F-C668-69DD-555F-17340F198BB3}"/>
          </ac:picMkLst>
        </pc:picChg>
        <pc:picChg chg="add del mod">
          <ac:chgData name="Spandana Baindla" userId="4d90e66f59d2ef0f" providerId="LiveId" clId="{44A4D478-A239-4F1E-A860-A00FECD63620}" dt="2024-11-28T16:30:21.142" v="83" actId="478"/>
          <ac:picMkLst>
            <pc:docMk/>
            <pc:sldMk cId="2642531421" sldId="2600"/>
            <ac:picMk id="13" creationId="{D94B7D52-4604-757D-E5EC-4DC72BBBDC4F}"/>
          </ac:picMkLst>
        </pc:picChg>
        <pc:picChg chg="add mod">
          <ac:chgData name="Spandana Baindla" userId="4d90e66f59d2ef0f" providerId="LiveId" clId="{44A4D478-A239-4F1E-A860-A00FECD63620}" dt="2024-11-28T16:30:29.303" v="84" actId="931"/>
          <ac:picMkLst>
            <pc:docMk/>
            <pc:sldMk cId="2642531421" sldId="2600"/>
            <ac:picMk id="17" creationId="{8FAA3D37-1CD0-E267-A18A-80E155FD3F23}"/>
          </ac:picMkLst>
        </pc:picChg>
      </pc:sldChg>
      <pc:sldChg chg="ord">
        <pc:chgData name="Spandana Baindla" userId="4d90e66f59d2ef0f" providerId="LiveId" clId="{44A4D478-A239-4F1E-A860-A00FECD63620}" dt="2024-11-28T16:31:38.061" v="106"/>
        <pc:sldMkLst>
          <pc:docMk/>
          <pc:sldMk cId="2269786183" sldId="2601"/>
        </pc:sldMkLst>
      </pc:sldChg>
      <pc:sldChg chg="ord">
        <pc:chgData name="Spandana Baindla" userId="4d90e66f59d2ef0f" providerId="LiveId" clId="{44A4D478-A239-4F1E-A860-A00FECD63620}" dt="2024-11-28T16:31:41.046" v="108"/>
        <pc:sldMkLst>
          <pc:docMk/>
          <pc:sldMk cId="3609429430" sldId="2602"/>
        </pc:sldMkLst>
      </pc:sldChg>
      <pc:sldChg chg="ord">
        <pc:chgData name="Spandana Baindla" userId="4d90e66f59d2ef0f" providerId="LiveId" clId="{44A4D478-A239-4F1E-A860-A00FECD63620}" dt="2024-11-28T16:31:47.133" v="110"/>
        <pc:sldMkLst>
          <pc:docMk/>
          <pc:sldMk cId="4143409624" sldId="2603"/>
        </pc:sldMkLst>
      </pc:sldChg>
      <pc:sldChg chg="addSp delSp modSp mod">
        <pc:chgData name="Spandana Baindla" userId="4d90e66f59d2ef0f" providerId="LiveId" clId="{44A4D478-A239-4F1E-A860-A00FECD63620}" dt="2024-11-28T16:34:16.860" v="135" actId="14100"/>
        <pc:sldMkLst>
          <pc:docMk/>
          <pc:sldMk cId="242539068" sldId="2607"/>
        </pc:sldMkLst>
        <pc:spChg chg="add del mod">
          <ac:chgData name="Spandana Baindla" userId="4d90e66f59d2ef0f" providerId="LiveId" clId="{44A4D478-A239-4F1E-A860-A00FECD63620}" dt="2024-11-28T16:34:07.464" v="133" actId="21"/>
          <ac:spMkLst>
            <pc:docMk/>
            <pc:sldMk cId="242539068" sldId="2607"/>
            <ac:spMk id="5" creationId="{B3B95B22-26B8-D66F-F9C7-C7375695FB80}"/>
          </ac:spMkLst>
        </pc:spChg>
        <pc:spChg chg="add del mod">
          <ac:chgData name="Spandana Baindla" userId="4d90e66f59d2ef0f" providerId="LiveId" clId="{44A4D478-A239-4F1E-A860-A00FECD63620}" dt="2024-11-28T16:33:22.908" v="125"/>
          <ac:spMkLst>
            <pc:docMk/>
            <pc:sldMk cId="242539068" sldId="2607"/>
            <ac:spMk id="7" creationId="{836CC9F4-481A-AD32-28F3-3DB20CEFED4E}"/>
          </ac:spMkLst>
        </pc:spChg>
        <pc:spChg chg="del">
          <ac:chgData name="Spandana Baindla" userId="4d90e66f59d2ef0f" providerId="LiveId" clId="{44A4D478-A239-4F1E-A860-A00FECD63620}" dt="2024-11-28T16:32:04.990" v="112" actId="931"/>
          <ac:spMkLst>
            <pc:docMk/>
            <pc:sldMk cId="242539068" sldId="2607"/>
            <ac:spMk id="15" creationId="{8F900672-BECE-90BA-3CD4-6874B918FBDB}"/>
          </ac:spMkLst>
        </pc:spChg>
        <pc:picChg chg="add del mod">
          <ac:chgData name="Spandana Baindla" userId="4d90e66f59d2ef0f" providerId="LiveId" clId="{44A4D478-A239-4F1E-A860-A00FECD63620}" dt="2024-11-28T16:32:22.298" v="116" actId="478"/>
          <ac:picMkLst>
            <pc:docMk/>
            <pc:sldMk cId="242539068" sldId="2607"/>
            <ac:picMk id="3" creationId="{570A4693-7460-A50C-A8A1-5EF156FA19D9}"/>
          </ac:picMkLst>
        </pc:picChg>
        <pc:picChg chg="add mod">
          <ac:chgData name="Spandana Baindla" userId="4d90e66f59d2ef0f" providerId="LiveId" clId="{44A4D478-A239-4F1E-A860-A00FECD63620}" dt="2024-11-28T16:32:41.203" v="118"/>
          <ac:picMkLst>
            <pc:docMk/>
            <pc:sldMk cId="242539068" sldId="2607"/>
            <ac:picMk id="9" creationId="{FC912342-3452-FFE8-C2FB-EBE7DC39EE64}"/>
          </ac:picMkLst>
        </pc:picChg>
        <pc:picChg chg="add mod">
          <ac:chgData name="Spandana Baindla" userId="4d90e66f59d2ef0f" providerId="LiveId" clId="{44A4D478-A239-4F1E-A860-A00FECD63620}" dt="2024-11-28T16:33:10.953" v="124" actId="14100"/>
          <ac:picMkLst>
            <pc:docMk/>
            <pc:sldMk cId="242539068" sldId="2607"/>
            <ac:picMk id="10" creationId="{7565F1CD-7CCE-1064-A6BA-CDD23D229D88}"/>
          </ac:picMkLst>
        </pc:picChg>
        <pc:picChg chg="add mod">
          <ac:chgData name="Spandana Baindla" userId="4d90e66f59d2ef0f" providerId="LiveId" clId="{44A4D478-A239-4F1E-A860-A00FECD63620}" dt="2024-11-28T16:33:22.908" v="125"/>
          <ac:picMkLst>
            <pc:docMk/>
            <pc:sldMk cId="242539068" sldId="2607"/>
            <ac:picMk id="12" creationId="{0557DB60-9D81-8ADA-E3F1-950CDB6CC423}"/>
          </ac:picMkLst>
        </pc:picChg>
        <pc:picChg chg="del">
          <ac:chgData name="Spandana Baindla" userId="4d90e66f59d2ef0f" providerId="LiveId" clId="{44A4D478-A239-4F1E-A860-A00FECD63620}" dt="2024-11-28T16:32:07.517" v="113" actId="478"/>
          <ac:picMkLst>
            <pc:docMk/>
            <pc:sldMk cId="242539068" sldId="2607"/>
            <ac:picMk id="13" creationId="{4017C46D-BDCE-1459-4879-49B0EF0FA5B2}"/>
          </ac:picMkLst>
        </pc:picChg>
        <pc:picChg chg="add mod">
          <ac:chgData name="Spandana Baindla" userId="4d90e66f59d2ef0f" providerId="LiveId" clId="{44A4D478-A239-4F1E-A860-A00FECD63620}" dt="2024-11-28T16:34:16.860" v="135" actId="14100"/>
          <ac:picMkLst>
            <pc:docMk/>
            <pc:sldMk cId="242539068" sldId="2607"/>
            <ac:picMk id="14" creationId="{FD5FE9F0-ED7F-E051-F2AF-B822C3D7D303}"/>
          </ac:picMkLst>
        </pc:picChg>
        <pc:picChg chg="del">
          <ac:chgData name="Spandana Baindla" userId="4d90e66f59d2ef0f" providerId="LiveId" clId="{44A4D478-A239-4F1E-A860-A00FECD63620}" dt="2024-11-28T16:31:57.794" v="111" actId="478"/>
          <ac:picMkLst>
            <pc:docMk/>
            <pc:sldMk cId="242539068" sldId="2607"/>
            <ac:picMk id="16" creationId="{3441C79E-F7B1-85F9-FC04-8053EC25AE41}"/>
          </ac:picMkLst>
        </pc:picChg>
      </pc:sldChg>
      <pc:sldChg chg="ord">
        <pc:chgData name="Spandana Baindla" userId="4d90e66f59d2ef0f" providerId="LiveId" clId="{44A4D478-A239-4F1E-A860-A00FECD63620}" dt="2024-11-28T16:35:11.431" v="145"/>
        <pc:sldMkLst>
          <pc:docMk/>
          <pc:sldMk cId="1020883877" sldId="2608"/>
        </pc:sldMkLst>
      </pc:sldChg>
      <pc:sldChg chg="ord">
        <pc:chgData name="Spandana Baindla" userId="4d90e66f59d2ef0f" providerId="LiveId" clId="{44A4D478-A239-4F1E-A860-A00FECD63620}" dt="2024-11-28T16:35:41.063" v="151"/>
        <pc:sldMkLst>
          <pc:docMk/>
          <pc:sldMk cId="2954399780" sldId="2609"/>
        </pc:sldMkLst>
      </pc:sldChg>
      <pc:sldChg chg="ord">
        <pc:chgData name="Spandana Baindla" userId="4d90e66f59d2ef0f" providerId="LiveId" clId="{44A4D478-A239-4F1E-A860-A00FECD63620}" dt="2024-11-28T16:35:56.341" v="153"/>
        <pc:sldMkLst>
          <pc:docMk/>
          <pc:sldMk cId="1792469382" sldId="2610"/>
        </pc:sldMkLst>
      </pc:sldChg>
      <pc:sldChg chg="ord">
        <pc:chgData name="Spandana Baindla" userId="4d90e66f59d2ef0f" providerId="LiveId" clId="{44A4D478-A239-4F1E-A860-A00FECD63620}" dt="2024-11-28T16:36:15.243" v="155"/>
        <pc:sldMkLst>
          <pc:docMk/>
          <pc:sldMk cId="3196300018" sldId="2611"/>
        </pc:sldMkLst>
      </pc:sldChg>
      <pc:sldChg chg="addSp modSp new mod">
        <pc:chgData name="Spandana Baindla" userId="4d90e66f59d2ef0f" providerId="LiveId" clId="{44A4D478-A239-4F1E-A860-A00FECD63620}" dt="2024-11-28T16:39:16.975" v="206" actId="14100"/>
        <pc:sldMkLst>
          <pc:docMk/>
          <pc:sldMk cId="562401664" sldId="2624"/>
        </pc:sldMkLst>
        <pc:spChg chg="add mod">
          <ac:chgData name="Spandana Baindla" userId="4d90e66f59d2ef0f" providerId="LiveId" clId="{44A4D478-A239-4F1E-A860-A00FECD63620}" dt="2024-11-28T16:38:14.460" v="191" actId="1076"/>
          <ac:spMkLst>
            <pc:docMk/>
            <pc:sldMk cId="562401664" sldId="2624"/>
            <ac:spMk id="2" creationId="{561F4FA8-A67B-2510-C21C-44161120F71A}"/>
          </ac:spMkLst>
        </pc:spChg>
        <pc:picChg chg="add mod">
          <ac:chgData name="Spandana Baindla" userId="4d90e66f59d2ef0f" providerId="LiveId" clId="{44A4D478-A239-4F1E-A860-A00FECD63620}" dt="2024-11-28T16:39:16.975" v="206" actId="14100"/>
          <ac:picMkLst>
            <pc:docMk/>
            <pc:sldMk cId="562401664" sldId="2624"/>
            <ac:picMk id="4" creationId="{33ACE074-A7AB-85B9-8DAF-AAC3C1F43B9D}"/>
          </ac:picMkLst>
        </pc:picChg>
      </pc:sldChg>
      <pc:sldChg chg="addSp modSp new mod">
        <pc:chgData name="Spandana Baindla" userId="4d90e66f59d2ef0f" providerId="LiveId" clId="{44A4D478-A239-4F1E-A860-A00FECD63620}" dt="2024-11-28T16:40:38.146" v="220" actId="14100"/>
        <pc:sldMkLst>
          <pc:docMk/>
          <pc:sldMk cId="58523078" sldId="2625"/>
        </pc:sldMkLst>
        <pc:spChg chg="add mod">
          <ac:chgData name="Spandana Baindla" userId="4d90e66f59d2ef0f" providerId="LiveId" clId="{44A4D478-A239-4F1E-A860-A00FECD63620}" dt="2024-11-28T16:39:59.679" v="212" actId="1076"/>
          <ac:spMkLst>
            <pc:docMk/>
            <pc:sldMk cId="58523078" sldId="2625"/>
            <ac:spMk id="3" creationId="{D6FFFE19-E1C9-5393-EF42-F7590C791BB4}"/>
          </ac:spMkLst>
        </pc:spChg>
        <pc:picChg chg="add mod">
          <ac:chgData name="Spandana Baindla" userId="4d90e66f59d2ef0f" providerId="LiveId" clId="{44A4D478-A239-4F1E-A860-A00FECD63620}" dt="2024-11-28T16:40:38.146" v="220" actId="14100"/>
          <ac:picMkLst>
            <pc:docMk/>
            <pc:sldMk cId="58523078" sldId="2625"/>
            <ac:picMk id="5" creationId="{7211EB94-B08B-151B-DF35-C015D02BB17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A9CE9-C030-46F9-903B-9EF66C2AB580}" type="doc">
      <dgm:prSet loTypeId="urn:microsoft.com/office/officeart/2005/8/layout/process1" loCatId="process" qsTypeId="urn:microsoft.com/office/officeart/2005/8/quickstyle/simple1" qsCatId="simple" csTypeId="urn:microsoft.com/office/officeart/2005/8/colors/accent1_2" csCatId="accent1" phldr="1"/>
      <dgm:spPr/>
    </dgm:pt>
    <dgm:pt modelId="{A3C1A9DE-3A97-45C1-928E-851EE59B1C32}">
      <dgm:prSet phldrT="[Text]"/>
      <dgm:spPr>
        <a:ln>
          <a:solidFill>
            <a:schemeClr val="bg1"/>
          </a:solidFill>
        </a:ln>
      </dgm:spPr>
      <dgm:t>
        <a:bodyPr/>
        <a:lstStyle/>
        <a:p>
          <a:r>
            <a:rPr lang="en-IN" dirty="0"/>
            <a:t>terraform </a:t>
          </a:r>
          <a:r>
            <a:rPr lang="en-IN" dirty="0" err="1"/>
            <a:t>init</a:t>
          </a:r>
          <a:endParaRPr lang="en-IN" dirty="0"/>
        </a:p>
      </dgm:t>
    </dgm:pt>
    <dgm:pt modelId="{77C53EBE-2DEE-4D7E-AE20-9A09D5351C02}" type="parTrans" cxnId="{2864A513-7B0F-4E75-9D54-196560B517EB}">
      <dgm:prSet/>
      <dgm:spPr/>
      <dgm:t>
        <a:bodyPr/>
        <a:lstStyle/>
        <a:p>
          <a:endParaRPr lang="en-IN"/>
        </a:p>
      </dgm:t>
    </dgm:pt>
    <dgm:pt modelId="{0547BF47-2E65-4DF3-9BCC-40603D060F6D}" type="sibTrans" cxnId="{2864A513-7B0F-4E75-9D54-196560B517EB}">
      <dgm:prSet/>
      <dgm:spPr/>
      <dgm:t>
        <a:bodyPr/>
        <a:lstStyle/>
        <a:p>
          <a:endParaRPr lang="en-IN"/>
        </a:p>
      </dgm:t>
    </dgm:pt>
    <dgm:pt modelId="{4964FE68-5E21-46A7-8E5A-BCA3A0DF3D20}">
      <dgm:prSet phldrT="[Text]"/>
      <dgm:spPr/>
      <dgm:t>
        <a:bodyPr/>
        <a:lstStyle/>
        <a:p>
          <a:r>
            <a:rPr lang="en-IN" dirty="0"/>
            <a:t>terraform validation</a:t>
          </a:r>
        </a:p>
      </dgm:t>
    </dgm:pt>
    <dgm:pt modelId="{0ECD8D84-5189-426D-9462-B40A12D1BFA9}" type="parTrans" cxnId="{381D19AE-2BD5-45D3-A409-F72954248BEE}">
      <dgm:prSet/>
      <dgm:spPr/>
      <dgm:t>
        <a:bodyPr/>
        <a:lstStyle/>
        <a:p>
          <a:endParaRPr lang="en-IN"/>
        </a:p>
      </dgm:t>
    </dgm:pt>
    <dgm:pt modelId="{97CC82CF-A218-49C4-971D-9B3E2D36BBF6}" type="sibTrans" cxnId="{381D19AE-2BD5-45D3-A409-F72954248BEE}">
      <dgm:prSet/>
      <dgm:spPr/>
      <dgm:t>
        <a:bodyPr/>
        <a:lstStyle/>
        <a:p>
          <a:endParaRPr lang="en-IN"/>
        </a:p>
      </dgm:t>
    </dgm:pt>
    <dgm:pt modelId="{592B9B7E-C2DB-4A10-B2E8-FB1C3EDE22E3}">
      <dgm:prSet phldrT="[Text]"/>
      <dgm:spPr/>
      <dgm:t>
        <a:bodyPr/>
        <a:lstStyle/>
        <a:p>
          <a:r>
            <a:rPr lang="en-IN" dirty="0"/>
            <a:t>terraform plan</a:t>
          </a:r>
        </a:p>
      </dgm:t>
    </dgm:pt>
    <dgm:pt modelId="{B3C6D267-A1EA-4128-A1DA-CBE5EB39C2DA}" type="parTrans" cxnId="{99427B71-5E08-41D0-BCE9-4B8ABEBF54CA}">
      <dgm:prSet/>
      <dgm:spPr/>
      <dgm:t>
        <a:bodyPr/>
        <a:lstStyle/>
        <a:p>
          <a:endParaRPr lang="en-IN"/>
        </a:p>
      </dgm:t>
    </dgm:pt>
    <dgm:pt modelId="{4D5BFBE9-208E-4F50-A907-4E2FAFB56FD4}" type="sibTrans" cxnId="{99427B71-5E08-41D0-BCE9-4B8ABEBF54CA}">
      <dgm:prSet/>
      <dgm:spPr/>
      <dgm:t>
        <a:bodyPr/>
        <a:lstStyle/>
        <a:p>
          <a:endParaRPr lang="en-IN"/>
        </a:p>
      </dgm:t>
    </dgm:pt>
    <dgm:pt modelId="{60483166-6075-4F8C-98D0-967C6306362A}">
      <dgm:prSet phldrT="[Text]"/>
      <dgm:spPr/>
      <dgm:t>
        <a:bodyPr/>
        <a:lstStyle/>
        <a:p>
          <a:r>
            <a:rPr lang="en-IN" dirty="0"/>
            <a:t>terraform apply</a:t>
          </a:r>
        </a:p>
      </dgm:t>
    </dgm:pt>
    <dgm:pt modelId="{D714C3C4-DE00-465F-A402-71875A625C35}" type="parTrans" cxnId="{D1BCDF1D-95AA-4658-AD1F-6C43DA24D122}">
      <dgm:prSet/>
      <dgm:spPr/>
      <dgm:t>
        <a:bodyPr/>
        <a:lstStyle/>
        <a:p>
          <a:endParaRPr lang="en-IN"/>
        </a:p>
      </dgm:t>
    </dgm:pt>
    <dgm:pt modelId="{96EA6DB8-7CAB-4E7A-9F93-4448824060E4}" type="sibTrans" cxnId="{D1BCDF1D-95AA-4658-AD1F-6C43DA24D122}">
      <dgm:prSet/>
      <dgm:spPr/>
      <dgm:t>
        <a:bodyPr/>
        <a:lstStyle/>
        <a:p>
          <a:endParaRPr lang="en-IN"/>
        </a:p>
      </dgm:t>
    </dgm:pt>
    <dgm:pt modelId="{6C28A9D2-FE04-4792-B027-EC3BA74B77A9}">
      <dgm:prSet phldrT="[Text]"/>
      <dgm:spPr/>
      <dgm:t>
        <a:bodyPr/>
        <a:lstStyle/>
        <a:p>
          <a:r>
            <a:rPr lang="en-IN" dirty="0"/>
            <a:t>terraform show</a:t>
          </a:r>
        </a:p>
      </dgm:t>
    </dgm:pt>
    <dgm:pt modelId="{21051905-A84F-49EF-9D88-C3791519EF37}" type="parTrans" cxnId="{F5DE6DDD-64AA-43A7-B33D-9847412832D0}">
      <dgm:prSet/>
      <dgm:spPr/>
      <dgm:t>
        <a:bodyPr/>
        <a:lstStyle/>
        <a:p>
          <a:endParaRPr lang="en-IN"/>
        </a:p>
      </dgm:t>
    </dgm:pt>
    <dgm:pt modelId="{FA67D680-55E6-4D96-9C29-953E3369089D}" type="sibTrans" cxnId="{F5DE6DDD-64AA-43A7-B33D-9847412832D0}">
      <dgm:prSet/>
      <dgm:spPr/>
      <dgm:t>
        <a:bodyPr/>
        <a:lstStyle/>
        <a:p>
          <a:endParaRPr lang="en-IN"/>
        </a:p>
      </dgm:t>
    </dgm:pt>
    <dgm:pt modelId="{FCB4DB3A-26FB-4F08-81AD-D3633ABC20CC}">
      <dgm:prSet phldrT="[Text]"/>
      <dgm:spPr/>
      <dgm:t>
        <a:bodyPr/>
        <a:lstStyle/>
        <a:p>
          <a:r>
            <a:rPr lang="en-IN" dirty="0"/>
            <a:t>terraform destroy</a:t>
          </a:r>
        </a:p>
      </dgm:t>
    </dgm:pt>
    <dgm:pt modelId="{6446FB0A-1F22-41C3-9EDA-2D00927D1B9B}" type="parTrans" cxnId="{7AA53CD5-0AB5-4E3F-8F1F-08A420A77CCB}">
      <dgm:prSet/>
      <dgm:spPr/>
      <dgm:t>
        <a:bodyPr/>
        <a:lstStyle/>
        <a:p>
          <a:endParaRPr lang="en-IN"/>
        </a:p>
      </dgm:t>
    </dgm:pt>
    <dgm:pt modelId="{64DA98CB-B8EA-4893-9631-C6C619DFDD33}" type="sibTrans" cxnId="{7AA53CD5-0AB5-4E3F-8F1F-08A420A77CCB}">
      <dgm:prSet/>
      <dgm:spPr/>
      <dgm:t>
        <a:bodyPr/>
        <a:lstStyle/>
        <a:p>
          <a:endParaRPr lang="en-IN"/>
        </a:p>
      </dgm:t>
    </dgm:pt>
    <dgm:pt modelId="{1A979A08-1C7A-4D41-8650-B49C353117A5}" type="pres">
      <dgm:prSet presAssocID="{983A9CE9-C030-46F9-903B-9EF66C2AB580}" presName="Name0" presStyleCnt="0">
        <dgm:presLayoutVars>
          <dgm:dir/>
          <dgm:resizeHandles val="exact"/>
        </dgm:presLayoutVars>
      </dgm:prSet>
      <dgm:spPr/>
    </dgm:pt>
    <dgm:pt modelId="{DD5573CA-31E3-4C56-9687-9B1C6B1F5C6D}" type="pres">
      <dgm:prSet presAssocID="{A3C1A9DE-3A97-45C1-928E-851EE59B1C32}" presName="node" presStyleLbl="node1" presStyleIdx="0" presStyleCnt="6">
        <dgm:presLayoutVars>
          <dgm:bulletEnabled val="1"/>
        </dgm:presLayoutVars>
      </dgm:prSet>
      <dgm:spPr/>
    </dgm:pt>
    <dgm:pt modelId="{6AE272D2-3F94-42B2-B2EE-B58DF8CC9B50}" type="pres">
      <dgm:prSet presAssocID="{0547BF47-2E65-4DF3-9BCC-40603D060F6D}" presName="sibTrans" presStyleLbl="sibTrans2D1" presStyleIdx="0" presStyleCnt="5"/>
      <dgm:spPr/>
    </dgm:pt>
    <dgm:pt modelId="{B33C8F7B-5D8F-4CA0-9561-5089CE02FB9B}" type="pres">
      <dgm:prSet presAssocID="{0547BF47-2E65-4DF3-9BCC-40603D060F6D}" presName="connectorText" presStyleLbl="sibTrans2D1" presStyleIdx="0" presStyleCnt="5"/>
      <dgm:spPr/>
    </dgm:pt>
    <dgm:pt modelId="{922897C4-0916-45BD-B5FA-E380949C4161}" type="pres">
      <dgm:prSet presAssocID="{4964FE68-5E21-46A7-8E5A-BCA3A0DF3D20}" presName="node" presStyleLbl="node1" presStyleIdx="1" presStyleCnt="6">
        <dgm:presLayoutVars>
          <dgm:bulletEnabled val="1"/>
        </dgm:presLayoutVars>
      </dgm:prSet>
      <dgm:spPr/>
    </dgm:pt>
    <dgm:pt modelId="{393B3A27-62DD-40AE-BA7E-890D69506286}" type="pres">
      <dgm:prSet presAssocID="{97CC82CF-A218-49C4-971D-9B3E2D36BBF6}" presName="sibTrans" presStyleLbl="sibTrans2D1" presStyleIdx="1" presStyleCnt="5"/>
      <dgm:spPr/>
    </dgm:pt>
    <dgm:pt modelId="{A0010F0E-AB24-43A3-8799-2181F6F5902A}" type="pres">
      <dgm:prSet presAssocID="{97CC82CF-A218-49C4-971D-9B3E2D36BBF6}" presName="connectorText" presStyleLbl="sibTrans2D1" presStyleIdx="1" presStyleCnt="5"/>
      <dgm:spPr/>
    </dgm:pt>
    <dgm:pt modelId="{CB141EDB-DCB6-46CD-BCA5-0934F61F90AE}" type="pres">
      <dgm:prSet presAssocID="{592B9B7E-C2DB-4A10-B2E8-FB1C3EDE22E3}" presName="node" presStyleLbl="node1" presStyleIdx="2" presStyleCnt="6">
        <dgm:presLayoutVars>
          <dgm:bulletEnabled val="1"/>
        </dgm:presLayoutVars>
      </dgm:prSet>
      <dgm:spPr/>
    </dgm:pt>
    <dgm:pt modelId="{86BD9643-DC76-4B4B-9600-E5CF2041DEF6}" type="pres">
      <dgm:prSet presAssocID="{4D5BFBE9-208E-4F50-A907-4E2FAFB56FD4}" presName="sibTrans" presStyleLbl="sibTrans2D1" presStyleIdx="2" presStyleCnt="5"/>
      <dgm:spPr/>
    </dgm:pt>
    <dgm:pt modelId="{47DE9684-F147-4558-A2A5-A770040082BD}" type="pres">
      <dgm:prSet presAssocID="{4D5BFBE9-208E-4F50-A907-4E2FAFB56FD4}" presName="connectorText" presStyleLbl="sibTrans2D1" presStyleIdx="2" presStyleCnt="5"/>
      <dgm:spPr/>
    </dgm:pt>
    <dgm:pt modelId="{A2BFCF2F-153A-4401-8A9B-1E1B7FEA809F}" type="pres">
      <dgm:prSet presAssocID="{60483166-6075-4F8C-98D0-967C6306362A}" presName="node" presStyleLbl="node1" presStyleIdx="3" presStyleCnt="6">
        <dgm:presLayoutVars>
          <dgm:bulletEnabled val="1"/>
        </dgm:presLayoutVars>
      </dgm:prSet>
      <dgm:spPr/>
    </dgm:pt>
    <dgm:pt modelId="{C54DD1F5-E2F5-4C2D-88D5-6C9236B97B91}" type="pres">
      <dgm:prSet presAssocID="{96EA6DB8-7CAB-4E7A-9F93-4448824060E4}" presName="sibTrans" presStyleLbl="sibTrans2D1" presStyleIdx="3" presStyleCnt="5"/>
      <dgm:spPr/>
    </dgm:pt>
    <dgm:pt modelId="{78CB62BB-7272-4B48-B69A-560B60DD61A1}" type="pres">
      <dgm:prSet presAssocID="{96EA6DB8-7CAB-4E7A-9F93-4448824060E4}" presName="connectorText" presStyleLbl="sibTrans2D1" presStyleIdx="3" presStyleCnt="5"/>
      <dgm:spPr/>
    </dgm:pt>
    <dgm:pt modelId="{0089F73C-02A2-4762-9350-3FD79AFBDCE0}" type="pres">
      <dgm:prSet presAssocID="{6C28A9D2-FE04-4792-B027-EC3BA74B77A9}" presName="node" presStyleLbl="node1" presStyleIdx="4" presStyleCnt="6">
        <dgm:presLayoutVars>
          <dgm:bulletEnabled val="1"/>
        </dgm:presLayoutVars>
      </dgm:prSet>
      <dgm:spPr/>
    </dgm:pt>
    <dgm:pt modelId="{30453B7D-4A11-4CD7-952B-2861A025F28D}" type="pres">
      <dgm:prSet presAssocID="{FA67D680-55E6-4D96-9C29-953E3369089D}" presName="sibTrans" presStyleLbl="sibTrans2D1" presStyleIdx="4" presStyleCnt="5"/>
      <dgm:spPr/>
    </dgm:pt>
    <dgm:pt modelId="{07EE5B6E-160C-459E-8894-6479037B0D8E}" type="pres">
      <dgm:prSet presAssocID="{FA67D680-55E6-4D96-9C29-953E3369089D}" presName="connectorText" presStyleLbl="sibTrans2D1" presStyleIdx="4" presStyleCnt="5"/>
      <dgm:spPr/>
    </dgm:pt>
    <dgm:pt modelId="{F79B428F-01A6-4A49-8674-5ACA531CD9DB}" type="pres">
      <dgm:prSet presAssocID="{FCB4DB3A-26FB-4F08-81AD-D3633ABC20CC}" presName="node" presStyleLbl="node1" presStyleIdx="5" presStyleCnt="6">
        <dgm:presLayoutVars>
          <dgm:bulletEnabled val="1"/>
        </dgm:presLayoutVars>
      </dgm:prSet>
      <dgm:spPr/>
    </dgm:pt>
  </dgm:ptLst>
  <dgm:cxnLst>
    <dgm:cxn modelId="{2864A513-7B0F-4E75-9D54-196560B517EB}" srcId="{983A9CE9-C030-46F9-903B-9EF66C2AB580}" destId="{A3C1A9DE-3A97-45C1-928E-851EE59B1C32}" srcOrd="0" destOrd="0" parTransId="{77C53EBE-2DEE-4D7E-AE20-9A09D5351C02}" sibTransId="{0547BF47-2E65-4DF3-9BCC-40603D060F6D}"/>
    <dgm:cxn modelId="{E72B1518-BCF5-44F5-91E4-7BF98BBBC6AE}" type="presOf" srcId="{97CC82CF-A218-49C4-971D-9B3E2D36BBF6}" destId="{A0010F0E-AB24-43A3-8799-2181F6F5902A}" srcOrd="1" destOrd="0" presId="urn:microsoft.com/office/officeart/2005/8/layout/process1"/>
    <dgm:cxn modelId="{EB967B18-0B62-48B4-85BA-246E388040C6}" type="presOf" srcId="{FA67D680-55E6-4D96-9C29-953E3369089D}" destId="{30453B7D-4A11-4CD7-952B-2861A025F28D}" srcOrd="0" destOrd="0" presId="urn:microsoft.com/office/officeart/2005/8/layout/process1"/>
    <dgm:cxn modelId="{D1BCDF1D-95AA-4658-AD1F-6C43DA24D122}" srcId="{983A9CE9-C030-46F9-903B-9EF66C2AB580}" destId="{60483166-6075-4F8C-98D0-967C6306362A}" srcOrd="3" destOrd="0" parTransId="{D714C3C4-DE00-465F-A402-71875A625C35}" sibTransId="{96EA6DB8-7CAB-4E7A-9F93-4448824060E4}"/>
    <dgm:cxn modelId="{479DF33B-DCF1-4964-80BF-1579FA499A12}" type="presOf" srcId="{0547BF47-2E65-4DF3-9BCC-40603D060F6D}" destId="{B33C8F7B-5D8F-4CA0-9561-5089CE02FB9B}" srcOrd="1" destOrd="0" presId="urn:microsoft.com/office/officeart/2005/8/layout/process1"/>
    <dgm:cxn modelId="{99427B71-5E08-41D0-BCE9-4B8ABEBF54CA}" srcId="{983A9CE9-C030-46F9-903B-9EF66C2AB580}" destId="{592B9B7E-C2DB-4A10-B2E8-FB1C3EDE22E3}" srcOrd="2" destOrd="0" parTransId="{B3C6D267-A1EA-4128-A1DA-CBE5EB39C2DA}" sibTransId="{4D5BFBE9-208E-4F50-A907-4E2FAFB56FD4}"/>
    <dgm:cxn modelId="{C5E5B675-3DC9-4BE6-B98B-AB150E747853}" type="presOf" srcId="{592B9B7E-C2DB-4A10-B2E8-FB1C3EDE22E3}" destId="{CB141EDB-DCB6-46CD-BCA5-0934F61F90AE}" srcOrd="0" destOrd="0" presId="urn:microsoft.com/office/officeart/2005/8/layout/process1"/>
    <dgm:cxn modelId="{B4E4B07D-AD2C-41B4-BCD9-AB08A9BB21F5}" type="presOf" srcId="{4964FE68-5E21-46A7-8E5A-BCA3A0DF3D20}" destId="{922897C4-0916-45BD-B5FA-E380949C4161}" srcOrd="0" destOrd="0" presId="urn:microsoft.com/office/officeart/2005/8/layout/process1"/>
    <dgm:cxn modelId="{FB35B485-B621-4D74-891F-BB904C50E852}" type="presOf" srcId="{96EA6DB8-7CAB-4E7A-9F93-4448824060E4}" destId="{78CB62BB-7272-4B48-B69A-560B60DD61A1}" srcOrd="1" destOrd="0" presId="urn:microsoft.com/office/officeart/2005/8/layout/process1"/>
    <dgm:cxn modelId="{9E80E399-3CC4-41CC-8415-33BBE77E0BA9}" type="presOf" srcId="{96EA6DB8-7CAB-4E7A-9F93-4448824060E4}" destId="{C54DD1F5-E2F5-4C2D-88D5-6C9236B97B91}" srcOrd="0" destOrd="0" presId="urn:microsoft.com/office/officeart/2005/8/layout/process1"/>
    <dgm:cxn modelId="{626979A0-FB15-4B12-9333-750B31B359B5}" type="presOf" srcId="{97CC82CF-A218-49C4-971D-9B3E2D36BBF6}" destId="{393B3A27-62DD-40AE-BA7E-890D69506286}" srcOrd="0" destOrd="0" presId="urn:microsoft.com/office/officeart/2005/8/layout/process1"/>
    <dgm:cxn modelId="{8088ABA4-E8E4-4EDE-B1F1-B66029FD90CA}" type="presOf" srcId="{FCB4DB3A-26FB-4F08-81AD-D3633ABC20CC}" destId="{F79B428F-01A6-4A49-8674-5ACA531CD9DB}" srcOrd="0" destOrd="0" presId="urn:microsoft.com/office/officeart/2005/8/layout/process1"/>
    <dgm:cxn modelId="{09E3BAAD-CC7F-4BA8-8EFB-78EF1E883D0A}" type="presOf" srcId="{60483166-6075-4F8C-98D0-967C6306362A}" destId="{A2BFCF2F-153A-4401-8A9B-1E1B7FEA809F}" srcOrd="0" destOrd="0" presId="urn:microsoft.com/office/officeart/2005/8/layout/process1"/>
    <dgm:cxn modelId="{381D19AE-2BD5-45D3-A409-F72954248BEE}" srcId="{983A9CE9-C030-46F9-903B-9EF66C2AB580}" destId="{4964FE68-5E21-46A7-8E5A-BCA3A0DF3D20}" srcOrd="1" destOrd="0" parTransId="{0ECD8D84-5189-426D-9462-B40A12D1BFA9}" sibTransId="{97CC82CF-A218-49C4-971D-9B3E2D36BBF6}"/>
    <dgm:cxn modelId="{2E0437AE-958E-4B82-AFDA-6D765BBBF7DE}" type="presOf" srcId="{FA67D680-55E6-4D96-9C29-953E3369089D}" destId="{07EE5B6E-160C-459E-8894-6479037B0D8E}" srcOrd="1" destOrd="0" presId="urn:microsoft.com/office/officeart/2005/8/layout/process1"/>
    <dgm:cxn modelId="{48FF0BCB-C716-4574-A3C9-285170558DB2}" type="presOf" srcId="{0547BF47-2E65-4DF3-9BCC-40603D060F6D}" destId="{6AE272D2-3F94-42B2-B2EE-B58DF8CC9B50}" srcOrd="0" destOrd="0" presId="urn:microsoft.com/office/officeart/2005/8/layout/process1"/>
    <dgm:cxn modelId="{7AA53CD5-0AB5-4E3F-8F1F-08A420A77CCB}" srcId="{983A9CE9-C030-46F9-903B-9EF66C2AB580}" destId="{FCB4DB3A-26FB-4F08-81AD-D3633ABC20CC}" srcOrd="5" destOrd="0" parTransId="{6446FB0A-1F22-41C3-9EDA-2D00927D1B9B}" sibTransId="{64DA98CB-B8EA-4893-9631-C6C619DFDD33}"/>
    <dgm:cxn modelId="{779A31D6-2841-4D3C-BD64-A9D3E112EDE2}" type="presOf" srcId="{6C28A9D2-FE04-4792-B027-EC3BA74B77A9}" destId="{0089F73C-02A2-4762-9350-3FD79AFBDCE0}" srcOrd="0" destOrd="0" presId="urn:microsoft.com/office/officeart/2005/8/layout/process1"/>
    <dgm:cxn modelId="{A8C1C7D8-0E3A-402A-9A91-C72249A0BD8B}" type="presOf" srcId="{983A9CE9-C030-46F9-903B-9EF66C2AB580}" destId="{1A979A08-1C7A-4D41-8650-B49C353117A5}" srcOrd="0" destOrd="0" presId="urn:microsoft.com/office/officeart/2005/8/layout/process1"/>
    <dgm:cxn modelId="{F5DE6DDD-64AA-43A7-B33D-9847412832D0}" srcId="{983A9CE9-C030-46F9-903B-9EF66C2AB580}" destId="{6C28A9D2-FE04-4792-B027-EC3BA74B77A9}" srcOrd="4" destOrd="0" parTransId="{21051905-A84F-49EF-9D88-C3791519EF37}" sibTransId="{FA67D680-55E6-4D96-9C29-953E3369089D}"/>
    <dgm:cxn modelId="{78A8DCE1-D26C-4734-9DEF-58D1BEBEF006}" type="presOf" srcId="{A3C1A9DE-3A97-45C1-928E-851EE59B1C32}" destId="{DD5573CA-31E3-4C56-9687-9B1C6B1F5C6D}" srcOrd="0" destOrd="0" presId="urn:microsoft.com/office/officeart/2005/8/layout/process1"/>
    <dgm:cxn modelId="{175C66F6-072C-4DC1-A1AF-9F2B48F00B23}" type="presOf" srcId="{4D5BFBE9-208E-4F50-A907-4E2FAFB56FD4}" destId="{47DE9684-F147-4558-A2A5-A770040082BD}" srcOrd="1" destOrd="0" presId="urn:microsoft.com/office/officeart/2005/8/layout/process1"/>
    <dgm:cxn modelId="{CE941CFB-5142-4471-A8B4-56A1D35D5716}" type="presOf" srcId="{4D5BFBE9-208E-4F50-A907-4E2FAFB56FD4}" destId="{86BD9643-DC76-4B4B-9600-E5CF2041DEF6}" srcOrd="0" destOrd="0" presId="urn:microsoft.com/office/officeart/2005/8/layout/process1"/>
    <dgm:cxn modelId="{5AA40D73-77BB-4724-B7F7-A859833A9D05}" type="presParOf" srcId="{1A979A08-1C7A-4D41-8650-B49C353117A5}" destId="{DD5573CA-31E3-4C56-9687-9B1C6B1F5C6D}" srcOrd="0" destOrd="0" presId="urn:microsoft.com/office/officeart/2005/8/layout/process1"/>
    <dgm:cxn modelId="{1C27C868-400E-4F49-9185-A0AB03356753}" type="presParOf" srcId="{1A979A08-1C7A-4D41-8650-B49C353117A5}" destId="{6AE272D2-3F94-42B2-B2EE-B58DF8CC9B50}" srcOrd="1" destOrd="0" presId="urn:microsoft.com/office/officeart/2005/8/layout/process1"/>
    <dgm:cxn modelId="{E03C0168-4590-4FDF-866C-DECCD155A3F2}" type="presParOf" srcId="{6AE272D2-3F94-42B2-B2EE-B58DF8CC9B50}" destId="{B33C8F7B-5D8F-4CA0-9561-5089CE02FB9B}" srcOrd="0" destOrd="0" presId="urn:microsoft.com/office/officeart/2005/8/layout/process1"/>
    <dgm:cxn modelId="{3FE62A15-1448-4CF3-9676-A397837B26E4}" type="presParOf" srcId="{1A979A08-1C7A-4D41-8650-B49C353117A5}" destId="{922897C4-0916-45BD-B5FA-E380949C4161}" srcOrd="2" destOrd="0" presId="urn:microsoft.com/office/officeart/2005/8/layout/process1"/>
    <dgm:cxn modelId="{3B3F5891-5C01-4220-94AF-F30F426CE3C9}" type="presParOf" srcId="{1A979A08-1C7A-4D41-8650-B49C353117A5}" destId="{393B3A27-62DD-40AE-BA7E-890D69506286}" srcOrd="3" destOrd="0" presId="urn:microsoft.com/office/officeart/2005/8/layout/process1"/>
    <dgm:cxn modelId="{7D67F5ED-6FB3-4C28-BD4B-D6EB5099CADE}" type="presParOf" srcId="{393B3A27-62DD-40AE-BA7E-890D69506286}" destId="{A0010F0E-AB24-43A3-8799-2181F6F5902A}" srcOrd="0" destOrd="0" presId="urn:microsoft.com/office/officeart/2005/8/layout/process1"/>
    <dgm:cxn modelId="{D1CC9AF0-5F59-43AD-A61D-0E8B840B80B2}" type="presParOf" srcId="{1A979A08-1C7A-4D41-8650-B49C353117A5}" destId="{CB141EDB-DCB6-46CD-BCA5-0934F61F90AE}" srcOrd="4" destOrd="0" presId="urn:microsoft.com/office/officeart/2005/8/layout/process1"/>
    <dgm:cxn modelId="{54CC945A-A3E9-4886-BBAD-819ED417C33D}" type="presParOf" srcId="{1A979A08-1C7A-4D41-8650-B49C353117A5}" destId="{86BD9643-DC76-4B4B-9600-E5CF2041DEF6}" srcOrd="5" destOrd="0" presId="urn:microsoft.com/office/officeart/2005/8/layout/process1"/>
    <dgm:cxn modelId="{21A5B368-B4A5-4A5D-9747-D60CBF537712}" type="presParOf" srcId="{86BD9643-DC76-4B4B-9600-E5CF2041DEF6}" destId="{47DE9684-F147-4558-A2A5-A770040082BD}" srcOrd="0" destOrd="0" presId="urn:microsoft.com/office/officeart/2005/8/layout/process1"/>
    <dgm:cxn modelId="{4E84898A-1540-4EF9-977B-7BA0F8DB3476}" type="presParOf" srcId="{1A979A08-1C7A-4D41-8650-B49C353117A5}" destId="{A2BFCF2F-153A-4401-8A9B-1E1B7FEA809F}" srcOrd="6" destOrd="0" presId="urn:microsoft.com/office/officeart/2005/8/layout/process1"/>
    <dgm:cxn modelId="{21DACB69-B807-4F63-A531-D44051324C42}" type="presParOf" srcId="{1A979A08-1C7A-4D41-8650-B49C353117A5}" destId="{C54DD1F5-E2F5-4C2D-88D5-6C9236B97B91}" srcOrd="7" destOrd="0" presId="urn:microsoft.com/office/officeart/2005/8/layout/process1"/>
    <dgm:cxn modelId="{271B4F02-E4B1-4808-9801-FE961C29CE0F}" type="presParOf" srcId="{C54DD1F5-E2F5-4C2D-88D5-6C9236B97B91}" destId="{78CB62BB-7272-4B48-B69A-560B60DD61A1}" srcOrd="0" destOrd="0" presId="urn:microsoft.com/office/officeart/2005/8/layout/process1"/>
    <dgm:cxn modelId="{D46B88C0-60BC-4DE8-A701-2FF8C3D8233C}" type="presParOf" srcId="{1A979A08-1C7A-4D41-8650-B49C353117A5}" destId="{0089F73C-02A2-4762-9350-3FD79AFBDCE0}" srcOrd="8" destOrd="0" presId="urn:microsoft.com/office/officeart/2005/8/layout/process1"/>
    <dgm:cxn modelId="{8EF43999-755A-42BB-98AD-33EC36360B17}" type="presParOf" srcId="{1A979A08-1C7A-4D41-8650-B49C353117A5}" destId="{30453B7D-4A11-4CD7-952B-2861A025F28D}" srcOrd="9" destOrd="0" presId="urn:microsoft.com/office/officeart/2005/8/layout/process1"/>
    <dgm:cxn modelId="{6576DC45-495E-47D4-B5A5-E6A7C2FCB206}" type="presParOf" srcId="{30453B7D-4A11-4CD7-952B-2861A025F28D}" destId="{07EE5B6E-160C-459E-8894-6479037B0D8E}" srcOrd="0" destOrd="0" presId="urn:microsoft.com/office/officeart/2005/8/layout/process1"/>
    <dgm:cxn modelId="{A62B8006-3111-4870-9AFB-B956DEFCF7BA}" type="presParOf" srcId="{1A979A08-1C7A-4D41-8650-B49C353117A5}" destId="{F79B428F-01A6-4A49-8674-5ACA531CD9DB}"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573CA-31E3-4C56-9687-9B1C6B1F5C6D}">
      <dsp:nvSpPr>
        <dsp:cNvPr id="0" name=""/>
        <dsp:cNvSpPr/>
      </dsp:nvSpPr>
      <dsp:spPr>
        <a:xfrm>
          <a:off x="0" y="176686"/>
          <a:ext cx="1248673" cy="749204"/>
        </a:xfrm>
        <a:prstGeom prst="roundRect">
          <a:avLst>
            <a:gd name="adj" fmla="val 10000"/>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terraform </a:t>
          </a:r>
          <a:r>
            <a:rPr lang="en-IN" sz="1900" kern="1200" dirty="0" err="1"/>
            <a:t>init</a:t>
          </a:r>
          <a:endParaRPr lang="en-IN" sz="1900" kern="1200" dirty="0"/>
        </a:p>
      </dsp:txBody>
      <dsp:txXfrm>
        <a:off x="21943" y="198629"/>
        <a:ext cx="1204787" cy="705318"/>
      </dsp:txXfrm>
    </dsp:sp>
    <dsp:sp modelId="{6AE272D2-3F94-42B2-B2EE-B58DF8CC9B50}">
      <dsp:nvSpPr>
        <dsp:cNvPr id="0" name=""/>
        <dsp:cNvSpPr/>
      </dsp:nvSpPr>
      <dsp:spPr>
        <a:xfrm>
          <a:off x="1373540" y="396452"/>
          <a:ext cx="264718" cy="309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373540" y="458386"/>
        <a:ext cx="185303" cy="185803"/>
      </dsp:txXfrm>
    </dsp:sp>
    <dsp:sp modelId="{922897C4-0916-45BD-B5FA-E380949C4161}">
      <dsp:nvSpPr>
        <dsp:cNvPr id="0" name=""/>
        <dsp:cNvSpPr/>
      </dsp:nvSpPr>
      <dsp:spPr>
        <a:xfrm>
          <a:off x="1748142" y="176686"/>
          <a:ext cx="1248673" cy="749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terraform validation</a:t>
          </a:r>
        </a:p>
      </dsp:txBody>
      <dsp:txXfrm>
        <a:off x="1770085" y="198629"/>
        <a:ext cx="1204787" cy="705318"/>
      </dsp:txXfrm>
    </dsp:sp>
    <dsp:sp modelId="{393B3A27-62DD-40AE-BA7E-890D69506286}">
      <dsp:nvSpPr>
        <dsp:cNvPr id="0" name=""/>
        <dsp:cNvSpPr/>
      </dsp:nvSpPr>
      <dsp:spPr>
        <a:xfrm>
          <a:off x="3121683" y="396452"/>
          <a:ext cx="264718" cy="309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121683" y="458386"/>
        <a:ext cx="185303" cy="185803"/>
      </dsp:txXfrm>
    </dsp:sp>
    <dsp:sp modelId="{CB141EDB-DCB6-46CD-BCA5-0934F61F90AE}">
      <dsp:nvSpPr>
        <dsp:cNvPr id="0" name=""/>
        <dsp:cNvSpPr/>
      </dsp:nvSpPr>
      <dsp:spPr>
        <a:xfrm>
          <a:off x="3496285" y="176686"/>
          <a:ext cx="1248673" cy="749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terraform plan</a:t>
          </a:r>
        </a:p>
      </dsp:txBody>
      <dsp:txXfrm>
        <a:off x="3518228" y="198629"/>
        <a:ext cx="1204787" cy="705318"/>
      </dsp:txXfrm>
    </dsp:sp>
    <dsp:sp modelId="{86BD9643-DC76-4B4B-9600-E5CF2041DEF6}">
      <dsp:nvSpPr>
        <dsp:cNvPr id="0" name=""/>
        <dsp:cNvSpPr/>
      </dsp:nvSpPr>
      <dsp:spPr>
        <a:xfrm>
          <a:off x="4869826" y="396452"/>
          <a:ext cx="264718" cy="309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869826" y="458386"/>
        <a:ext cx="185303" cy="185803"/>
      </dsp:txXfrm>
    </dsp:sp>
    <dsp:sp modelId="{A2BFCF2F-153A-4401-8A9B-1E1B7FEA809F}">
      <dsp:nvSpPr>
        <dsp:cNvPr id="0" name=""/>
        <dsp:cNvSpPr/>
      </dsp:nvSpPr>
      <dsp:spPr>
        <a:xfrm>
          <a:off x="5244428" y="176686"/>
          <a:ext cx="1248673" cy="749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terraform apply</a:t>
          </a:r>
        </a:p>
      </dsp:txBody>
      <dsp:txXfrm>
        <a:off x="5266371" y="198629"/>
        <a:ext cx="1204787" cy="705318"/>
      </dsp:txXfrm>
    </dsp:sp>
    <dsp:sp modelId="{C54DD1F5-E2F5-4C2D-88D5-6C9236B97B91}">
      <dsp:nvSpPr>
        <dsp:cNvPr id="0" name=""/>
        <dsp:cNvSpPr/>
      </dsp:nvSpPr>
      <dsp:spPr>
        <a:xfrm>
          <a:off x="6617969" y="396452"/>
          <a:ext cx="264718" cy="309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6617969" y="458386"/>
        <a:ext cx="185303" cy="185803"/>
      </dsp:txXfrm>
    </dsp:sp>
    <dsp:sp modelId="{0089F73C-02A2-4762-9350-3FD79AFBDCE0}">
      <dsp:nvSpPr>
        <dsp:cNvPr id="0" name=""/>
        <dsp:cNvSpPr/>
      </dsp:nvSpPr>
      <dsp:spPr>
        <a:xfrm>
          <a:off x="6992571" y="176686"/>
          <a:ext cx="1248673" cy="749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terraform show</a:t>
          </a:r>
        </a:p>
      </dsp:txBody>
      <dsp:txXfrm>
        <a:off x="7014514" y="198629"/>
        <a:ext cx="1204787" cy="705318"/>
      </dsp:txXfrm>
    </dsp:sp>
    <dsp:sp modelId="{30453B7D-4A11-4CD7-952B-2861A025F28D}">
      <dsp:nvSpPr>
        <dsp:cNvPr id="0" name=""/>
        <dsp:cNvSpPr/>
      </dsp:nvSpPr>
      <dsp:spPr>
        <a:xfrm>
          <a:off x="8366112" y="396452"/>
          <a:ext cx="264718" cy="309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366112" y="458386"/>
        <a:ext cx="185303" cy="185803"/>
      </dsp:txXfrm>
    </dsp:sp>
    <dsp:sp modelId="{F79B428F-01A6-4A49-8674-5ACA531CD9DB}">
      <dsp:nvSpPr>
        <dsp:cNvPr id="0" name=""/>
        <dsp:cNvSpPr/>
      </dsp:nvSpPr>
      <dsp:spPr>
        <a:xfrm>
          <a:off x="8740714" y="176686"/>
          <a:ext cx="1248673" cy="749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terraform destroy</a:t>
          </a:r>
        </a:p>
      </dsp:txBody>
      <dsp:txXfrm>
        <a:off x="8762657" y="198629"/>
        <a:ext cx="1204787" cy="7053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11/29/2024</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66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EDD9D-4359-592E-F220-BF777A8D7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287C9-01ED-72F3-276A-ED8C886D96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9BF564-5F83-4BE6-2D4D-DC1B204CE8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445B-816F-C379-FB26-BA7FE0B1B069}"/>
              </a:ext>
            </a:extLst>
          </p:cNvPr>
          <p:cNvSpPr>
            <a:spLocks noGrp="1"/>
          </p:cNvSpPr>
          <p:nvPr>
            <p:ph type="sldNum" sz="quarter" idx="5"/>
          </p:nvPr>
        </p:nvSpPr>
        <p:spPr/>
        <p:txBody>
          <a:bodyPr/>
          <a:lstStyle/>
          <a:p>
            <a:fld id="{3CFA0038-7055-434C-B6C4-B8C69565C600}" type="slidenum">
              <a:rPr lang="en-US" smtClean="0"/>
              <a:t>18</a:t>
            </a:fld>
            <a:endParaRPr lang="en-US" dirty="0"/>
          </a:p>
        </p:txBody>
      </p:sp>
    </p:spTree>
    <p:extLst>
      <p:ext uri="{BB962C8B-B14F-4D97-AF65-F5344CB8AC3E}">
        <p14:creationId xmlns:p14="http://schemas.microsoft.com/office/powerpoint/2010/main" val="756920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6A245-FE9C-5552-74FB-8A60F435C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802B7-E889-0CEF-51D7-93E90CD26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6CDDCF-6AF2-7070-B915-D56C4D7820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80B980-ED96-5E36-C44F-18883681DE25}"/>
              </a:ext>
            </a:extLst>
          </p:cNvPr>
          <p:cNvSpPr>
            <a:spLocks noGrp="1"/>
          </p:cNvSpPr>
          <p:nvPr>
            <p:ph type="sldNum" sz="quarter" idx="5"/>
          </p:nvPr>
        </p:nvSpPr>
        <p:spPr/>
        <p:txBody>
          <a:bodyPr/>
          <a:lstStyle/>
          <a:p>
            <a:fld id="{3CFA0038-7055-434C-B6C4-B8C69565C600}" type="slidenum">
              <a:rPr lang="en-US" smtClean="0"/>
              <a:t>21</a:t>
            </a:fld>
            <a:endParaRPr lang="en-US" dirty="0"/>
          </a:p>
        </p:txBody>
      </p:sp>
    </p:spTree>
    <p:extLst>
      <p:ext uri="{BB962C8B-B14F-4D97-AF65-F5344CB8AC3E}">
        <p14:creationId xmlns:p14="http://schemas.microsoft.com/office/powerpoint/2010/main" val="669025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C0B2E-22BB-ED09-32D1-8B4F052B5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35974-9B66-21B9-9D80-4AF96F9D8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24EDB-7542-72B2-57AE-3FF3E6731E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3D7CF6-AC49-E841-56D9-D4B914BF1743}"/>
              </a:ext>
            </a:extLst>
          </p:cNvPr>
          <p:cNvSpPr>
            <a:spLocks noGrp="1"/>
          </p:cNvSpPr>
          <p:nvPr>
            <p:ph type="sldNum" sz="quarter" idx="5"/>
          </p:nvPr>
        </p:nvSpPr>
        <p:spPr/>
        <p:txBody>
          <a:bodyPr/>
          <a:lstStyle/>
          <a:p>
            <a:fld id="{3CFA0038-7055-434C-B6C4-B8C69565C600}" type="slidenum">
              <a:rPr lang="en-US" smtClean="0"/>
              <a:t>24</a:t>
            </a:fld>
            <a:endParaRPr lang="en-US" dirty="0"/>
          </a:p>
        </p:txBody>
      </p:sp>
    </p:spTree>
    <p:extLst>
      <p:ext uri="{BB962C8B-B14F-4D97-AF65-F5344CB8AC3E}">
        <p14:creationId xmlns:p14="http://schemas.microsoft.com/office/powerpoint/2010/main" val="1446275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FB389-1D5C-5722-E83F-2E23CEC35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B2F55-8506-0550-E767-5587F9DE35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CCAE6-7E36-5FF3-9C06-518348959B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3D5281-914E-4100-E358-59DB8E995FBF}"/>
              </a:ext>
            </a:extLst>
          </p:cNvPr>
          <p:cNvSpPr>
            <a:spLocks noGrp="1"/>
          </p:cNvSpPr>
          <p:nvPr>
            <p:ph type="sldNum" sz="quarter" idx="5"/>
          </p:nvPr>
        </p:nvSpPr>
        <p:spPr/>
        <p:txBody>
          <a:bodyPr/>
          <a:lstStyle/>
          <a:p>
            <a:fld id="{3CFA0038-7055-434C-B6C4-B8C69565C600}" type="slidenum">
              <a:rPr lang="en-US" smtClean="0"/>
              <a:t>28</a:t>
            </a:fld>
            <a:endParaRPr lang="en-US" dirty="0"/>
          </a:p>
        </p:txBody>
      </p:sp>
    </p:spTree>
    <p:extLst>
      <p:ext uri="{BB962C8B-B14F-4D97-AF65-F5344CB8AC3E}">
        <p14:creationId xmlns:p14="http://schemas.microsoft.com/office/powerpoint/2010/main" val="571948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1A6A-8D15-34C0-F1C1-18D2FAE983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F03BA-83B9-D98F-4955-F4EE46734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47C00-37DB-E52C-5DF2-D50BD7BF5E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6B7602-A191-1BB6-25A3-D74E5BDC8997}"/>
              </a:ext>
            </a:extLst>
          </p:cNvPr>
          <p:cNvSpPr>
            <a:spLocks noGrp="1"/>
          </p:cNvSpPr>
          <p:nvPr>
            <p:ph type="sldNum" sz="quarter" idx="5"/>
          </p:nvPr>
        </p:nvSpPr>
        <p:spPr/>
        <p:txBody>
          <a:bodyPr/>
          <a:lstStyle/>
          <a:p>
            <a:fld id="{3CFA0038-7055-434C-B6C4-B8C69565C600}" type="slidenum">
              <a:rPr lang="en-US" smtClean="0"/>
              <a:t>30</a:t>
            </a:fld>
            <a:endParaRPr lang="en-US" dirty="0"/>
          </a:p>
        </p:txBody>
      </p:sp>
    </p:spTree>
    <p:extLst>
      <p:ext uri="{BB962C8B-B14F-4D97-AF65-F5344CB8AC3E}">
        <p14:creationId xmlns:p14="http://schemas.microsoft.com/office/powerpoint/2010/main" val="340051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D4EEA-8729-6BAA-3A9D-7A1E5ECA5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6C5845-E11C-07BE-DF4A-0FB5900D5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C6411-8209-B898-1628-02407CAA7B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770616-D64E-F074-2D5F-1BF9C36FE5C2}"/>
              </a:ext>
            </a:extLst>
          </p:cNvPr>
          <p:cNvSpPr>
            <a:spLocks noGrp="1"/>
          </p:cNvSpPr>
          <p:nvPr>
            <p:ph type="sldNum" sz="quarter" idx="5"/>
          </p:nvPr>
        </p:nvSpPr>
        <p:spPr/>
        <p:txBody>
          <a:bodyPr/>
          <a:lstStyle/>
          <a:p>
            <a:fld id="{3CFA0038-7055-434C-B6C4-B8C69565C600}" type="slidenum">
              <a:rPr lang="en-US" smtClean="0"/>
              <a:t>34</a:t>
            </a:fld>
            <a:endParaRPr lang="en-US" dirty="0"/>
          </a:p>
        </p:txBody>
      </p:sp>
    </p:spTree>
    <p:extLst>
      <p:ext uri="{BB962C8B-B14F-4D97-AF65-F5344CB8AC3E}">
        <p14:creationId xmlns:p14="http://schemas.microsoft.com/office/powerpoint/2010/main" val="1711337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727FF-5870-8B54-D14A-14E918797B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FE709-5310-EFBF-E9CF-90882D21F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F2B49-E1CF-53FA-71AB-666A30AC2A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38A86-6CEE-429B-1865-F04D13A7F1E7}"/>
              </a:ext>
            </a:extLst>
          </p:cNvPr>
          <p:cNvSpPr>
            <a:spLocks noGrp="1"/>
          </p:cNvSpPr>
          <p:nvPr>
            <p:ph type="sldNum" sz="quarter" idx="5"/>
          </p:nvPr>
        </p:nvSpPr>
        <p:spPr/>
        <p:txBody>
          <a:bodyPr/>
          <a:lstStyle/>
          <a:p>
            <a:fld id="{3CFA0038-7055-434C-B6C4-B8C69565C600}" type="slidenum">
              <a:rPr lang="en-US" smtClean="0"/>
              <a:t>41</a:t>
            </a:fld>
            <a:endParaRPr lang="en-US" dirty="0"/>
          </a:p>
        </p:txBody>
      </p:sp>
    </p:spTree>
    <p:extLst>
      <p:ext uri="{BB962C8B-B14F-4D97-AF65-F5344CB8AC3E}">
        <p14:creationId xmlns:p14="http://schemas.microsoft.com/office/powerpoint/2010/main" val="61101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F02B-6C88-C505-DE62-A5D87130C6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7F1A06-C518-B7B1-A232-BF82DC4D7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1331C-7AB2-FAEA-AC83-C631A56C0F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01862B-05F8-0868-1791-85C8778C935D}"/>
              </a:ext>
            </a:extLst>
          </p:cNvPr>
          <p:cNvSpPr>
            <a:spLocks noGrp="1"/>
          </p:cNvSpPr>
          <p:nvPr>
            <p:ph type="sldNum" sz="quarter" idx="5"/>
          </p:nvPr>
        </p:nvSpPr>
        <p:spPr/>
        <p:txBody>
          <a:bodyPr/>
          <a:lstStyle/>
          <a:p>
            <a:fld id="{3CFA0038-7055-434C-B6C4-B8C69565C600}" type="slidenum">
              <a:rPr lang="en-US" smtClean="0"/>
              <a:t>45</a:t>
            </a:fld>
            <a:endParaRPr lang="en-US" dirty="0"/>
          </a:p>
        </p:txBody>
      </p:sp>
    </p:spTree>
    <p:extLst>
      <p:ext uri="{BB962C8B-B14F-4D97-AF65-F5344CB8AC3E}">
        <p14:creationId xmlns:p14="http://schemas.microsoft.com/office/powerpoint/2010/main" val="250706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a:t>
            </a:fld>
            <a:endParaRPr lang="en-US" dirty="0"/>
          </a:p>
        </p:txBody>
      </p:sp>
    </p:spTree>
    <p:extLst>
      <p:ext uri="{BB962C8B-B14F-4D97-AF65-F5344CB8AC3E}">
        <p14:creationId xmlns:p14="http://schemas.microsoft.com/office/powerpoint/2010/main" val="52555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782205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4</a:t>
            </a:fld>
            <a:endParaRPr lang="en-US" dirty="0"/>
          </a:p>
        </p:txBody>
      </p:sp>
    </p:spTree>
    <p:extLst>
      <p:ext uri="{BB962C8B-B14F-4D97-AF65-F5344CB8AC3E}">
        <p14:creationId xmlns:p14="http://schemas.microsoft.com/office/powerpoint/2010/main" val="369574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169904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13E0D-2AF6-5526-5442-25FC8FF05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0CFA9-0B01-5DAD-DAA6-58F6A4EE0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B98515-CCAF-4E28-580D-698814ADD7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67D08D-8569-ADA6-4ACD-C7084FC36B4A}"/>
              </a:ext>
            </a:extLst>
          </p:cNvPr>
          <p:cNvSpPr>
            <a:spLocks noGrp="1"/>
          </p:cNvSpPr>
          <p:nvPr>
            <p:ph type="sldNum" sz="quarter" idx="5"/>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426446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9</a:t>
            </a:fld>
            <a:endParaRPr lang="en-US" dirty="0"/>
          </a:p>
        </p:txBody>
      </p:sp>
    </p:spTree>
    <p:extLst>
      <p:ext uri="{BB962C8B-B14F-4D97-AF65-F5344CB8AC3E}">
        <p14:creationId xmlns:p14="http://schemas.microsoft.com/office/powerpoint/2010/main" val="318680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AE007-A88C-EFB9-F79E-47464964C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64549-DDF9-871F-B6DA-F62B02CE03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C61D4-0448-2C1D-D427-E60E949E38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017E5C-C717-07DF-A944-461A9ADAA25A}"/>
              </a:ext>
            </a:extLst>
          </p:cNvPr>
          <p:cNvSpPr>
            <a:spLocks noGrp="1"/>
          </p:cNvSpPr>
          <p:nvPr>
            <p:ph type="sldNum" sz="quarter" idx="5"/>
          </p:nvPr>
        </p:nvSpPr>
        <p:spPr/>
        <p:txBody>
          <a:bodyPr/>
          <a:lstStyle/>
          <a:p>
            <a:fld id="{3CFA0038-7055-434C-B6C4-B8C69565C600}" type="slidenum">
              <a:rPr lang="en-US" smtClean="0"/>
              <a:t>12</a:t>
            </a:fld>
            <a:endParaRPr lang="en-US" dirty="0"/>
          </a:p>
        </p:txBody>
      </p:sp>
    </p:spTree>
    <p:extLst>
      <p:ext uri="{BB962C8B-B14F-4D97-AF65-F5344CB8AC3E}">
        <p14:creationId xmlns:p14="http://schemas.microsoft.com/office/powerpoint/2010/main" val="2051228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887E1-2EE2-AF2D-CE58-FFB7BF06B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61FF4-E1A4-D706-2F07-BE0550790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86B7C-832D-E04D-B6CE-DE7A4F5FB5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4F2052-13BC-4351-169C-0248F2FFCDB2}"/>
              </a:ext>
            </a:extLst>
          </p:cNvPr>
          <p:cNvSpPr>
            <a:spLocks noGrp="1"/>
          </p:cNvSpPr>
          <p:nvPr>
            <p:ph type="sldNum" sz="quarter" idx="5"/>
          </p:nvPr>
        </p:nvSpPr>
        <p:spPr/>
        <p:txBody>
          <a:bodyPr/>
          <a:lstStyle/>
          <a:p>
            <a:fld id="{3CFA0038-7055-434C-B6C4-B8C69565C600}" type="slidenum">
              <a:rPr lang="en-US" smtClean="0"/>
              <a:t>15</a:t>
            </a:fld>
            <a:endParaRPr lang="en-US" dirty="0"/>
          </a:p>
        </p:txBody>
      </p:sp>
    </p:spTree>
    <p:extLst>
      <p:ext uri="{BB962C8B-B14F-4D97-AF65-F5344CB8AC3E}">
        <p14:creationId xmlns:p14="http://schemas.microsoft.com/office/powerpoint/2010/main" val="4180035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39803"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
        <p:nvSpPr>
          <p:cNvPr id="29" name="Picture Placeholder 28">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lvl1pPr>
              <a:defRPr>
                <a:latin typeface="+mn-lt"/>
              </a:defRPr>
            </a:lvl1pPr>
          </a:lstStyle>
          <a:p>
            <a:r>
              <a:rPr lang="en-US" noProof="0"/>
              <a:t>Click icon to add picture</a:t>
            </a: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476854" y="879710"/>
            <a:ext cx="3983858"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476854" y="1956155"/>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476854" y="3032600"/>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476854" y="4109045"/>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476854" y="5185490"/>
            <a:ext cx="398385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3527730" y="87971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3527730" y="1956155"/>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3527730" y="303260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3527730" y="4109045"/>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3527730" y="5185490"/>
            <a:ext cx="741082" cy="755650"/>
          </a:xfrm>
        </p:spPr>
        <p:txBody>
          <a:bodyPr rIns="0" anchor="ctr">
            <a:noAutofit/>
          </a:bodyPr>
          <a:lstStyle>
            <a:lvl1pPr marL="0" indent="0" algn="r">
              <a:buNone/>
              <a:defRPr sz="6000">
                <a:solidFill>
                  <a:schemeClr val="accent2"/>
                </a:solidFill>
                <a:latin typeface="+mj-lt"/>
                <a:cs typeface="Arial" panose="020B0604020202020204" pitchFamily="34" charset="0"/>
              </a:defRPr>
            </a:lvl1pPr>
            <a:lvl2pPr marL="457200" indent="0">
              <a:buNone/>
              <a:defRPr/>
            </a:lvl2pPr>
          </a:lstStyle>
          <a:p>
            <a:pPr lvl="0"/>
            <a:r>
              <a:rPr lang="en-US" noProof="0"/>
              <a:t>5</a:t>
            </a:r>
          </a:p>
        </p:txBody>
      </p:sp>
      <p:sp>
        <p:nvSpPr>
          <p:cNvPr id="42" name="Shape 62">
            <a:extLst>
              <a:ext uri="{FF2B5EF4-FFF2-40B4-BE49-F238E27FC236}">
                <a16:creationId xmlns:a16="http://schemas.microsoft.com/office/drawing/2014/main" id="{79517603-8FAC-41C9-B5BE-3F8BA7D93CE6}"/>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28314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2812643" y="1691472"/>
            <a:ext cx="4385841" cy="1325563"/>
          </a:xfrm>
        </p:spPr>
        <p:txBody>
          <a:bodyPr anchor="b"/>
          <a:lstStyle>
            <a:lvl1pPr algn="r">
              <a:defRPr>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0" y="3500437"/>
            <a:ext cx="12192000" cy="3357563"/>
          </a:xfrm>
        </p:spPr>
        <p:txBody>
          <a:bodyPr/>
          <a:lstStyle>
            <a:lvl1pPr>
              <a:defRPr>
                <a:latin typeface="+mn-lt"/>
              </a:defRPr>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569843" y="1690688"/>
            <a:ext cx="4155432" cy="1325562"/>
          </a:xfrm>
        </p:spPr>
        <p:txBody>
          <a:bodyPr>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569843" y="1227698"/>
            <a:ext cx="4155432" cy="382749"/>
          </a:xfrm>
        </p:spPr>
        <p:txBody>
          <a:bodyPr anchor="b">
            <a:normAutofit/>
          </a:bodyPr>
          <a:lstStyle>
            <a:lvl1pPr marL="0" indent="0">
              <a:buNone/>
              <a:defRPr sz="1600" b="1">
                <a:latin typeface="+mn-lt"/>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984934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844947" y="2632337"/>
            <a:ext cx="4385841" cy="3357563"/>
          </a:xfrm>
        </p:spPr>
        <p:txBody>
          <a:bodyPr/>
          <a:lstStyle>
            <a:lvl1pPr>
              <a:defRPr>
                <a:latin typeface="+mn-lt"/>
              </a:defRPr>
            </a:lvl1pPr>
          </a:lstStyle>
          <a:p>
            <a:r>
              <a:rPr lang="en-US"/>
              <a:t>Click icon to add picture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4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5470525" y="1193765"/>
            <a:ext cx="6322230"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1" y="1193765"/>
            <a:ext cx="5230788" cy="4796135"/>
          </a:xfrm>
        </p:spPr>
        <p:txBody>
          <a:bodyPr/>
          <a:lstStyle>
            <a:lvl1pPr>
              <a:defRPr>
                <a:latin typeface="+mn-lt"/>
              </a:defRPr>
            </a:lvl1pPr>
          </a:lstStyle>
          <a:p>
            <a:r>
              <a:rPr lang="en-US"/>
              <a:t>Click icon to add picture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1809009"/>
            <a:ext cx="3416928" cy="2884911"/>
          </a:xfrm>
        </p:spPr>
        <p:txBody>
          <a:bodyPr lIns="0" anchor="t">
            <a:normAutofit/>
          </a:bodyPr>
          <a:lstStyle>
            <a:lvl1pPr algn="r">
              <a:defRPr sz="4000">
                <a:solidFill>
                  <a:schemeClr val="accent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10875" y="1809009"/>
            <a:ext cx="3686025"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809009"/>
            <a:ext cx="3658010" cy="382749"/>
          </a:xfrm>
        </p:spPr>
        <p:txBody>
          <a:bodyPr vert="horz" lIns="0" tIns="45720" rIns="91440" bIns="45720" rtlCol="0" anchor="b">
            <a:normAutofit/>
          </a:bodyPr>
          <a:lstStyle>
            <a:lvl1pPr>
              <a:defRPr lang="en-US" sz="1600" b="1" dirty="0">
                <a:latin typeface="+mn-lt"/>
              </a:defRPr>
            </a:lvl1pPr>
          </a:lstStyle>
          <a:p>
            <a:pPr marL="0" lvl="0" indent="0">
              <a:buNone/>
            </a:pPr>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10572" y="2213293"/>
            <a:ext cx="368615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213293"/>
            <a:ext cx="3658010"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0" y="1687089"/>
            <a:ext cx="4297212" cy="3449109"/>
          </a:xfrm>
          <a:solidFill>
            <a:schemeClr val="accent2"/>
          </a:solidFill>
        </p:spPr>
        <p:txBody>
          <a:bodyPr vert="horz" lIns="0" tIns="45720" rIns="324000" bIns="45720" rtlCol="0" anchor="ctr">
            <a:normAutofit/>
          </a:bodyPr>
          <a:lstStyle>
            <a:lvl1pPr>
              <a:defRPr lang="en-US" sz="4000" dirty="0">
                <a:latin typeface="+mj-lt"/>
              </a:defRPr>
            </a:lvl1pPr>
          </a:lstStyle>
          <a:p>
            <a:pPr marL="0" lvl="0" algn="r"/>
            <a:r>
              <a:rPr lang="en-US" dirty="0"/>
              <a:t>Click to edit Master title </a:t>
            </a:r>
            <a:br>
              <a:rPr lang="en-US" dirty="0"/>
            </a:br>
            <a:r>
              <a:rPr lang="en-US" dirty="0"/>
              <a:t>style</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1687089"/>
            <a:ext cx="3686025"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687089"/>
            <a:ext cx="3658010" cy="382749"/>
          </a:xfrm>
        </p:spPr>
        <p:txBody>
          <a:bodyPr vert="horz" lIns="0" tIns="45720" rIns="91440" bIns="45720" rtlCol="0" anchor="b">
            <a:normAutofit/>
          </a:bodyPr>
          <a:lstStyle>
            <a:lvl1pPr marL="0" indent="0">
              <a:buNone/>
              <a:defRPr lang="en-US" sz="1600" b="1" dirty="0">
                <a:latin typeface="+mn-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2091373"/>
            <a:ext cx="3686159"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091373"/>
            <a:ext cx="3658010" cy="3044825"/>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hape 62">
            <a:extLst>
              <a:ext uri="{FF2B5EF4-FFF2-40B4-BE49-F238E27FC236}">
                <a16:creationId xmlns:a16="http://schemas.microsoft.com/office/drawing/2014/main" id="{22325F4A-8191-45D3-B031-5847B1E4B3AA}"/>
              </a:ext>
            </a:extLst>
          </p:cNvPr>
          <p:cNvSpPr/>
          <p:nvPr userDrawn="1"/>
        </p:nvSpPr>
        <p:spPr>
          <a:xfrm rot="16200000" flipV="1">
            <a:off x="3332057" y="133183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a:extLst>
              <a:ext uri="{FF2B5EF4-FFF2-40B4-BE49-F238E27FC236}">
                <a16:creationId xmlns:a16="http://schemas.microsoft.com/office/drawing/2014/main" id="{60EEF041-4EFF-410A-AFB4-25A65B462B2D}"/>
              </a:ext>
            </a:extLst>
          </p:cNvPr>
          <p:cNvSpPr/>
          <p:nvPr userDrawn="1"/>
        </p:nvSpPr>
        <p:spPr>
          <a:xfrm>
            <a:off x="12087828" y="1675514"/>
            <a:ext cx="115747" cy="34491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390449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1" y="1687090"/>
            <a:ext cx="4568750" cy="1721802"/>
          </a:xfrm>
          <a:noFill/>
        </p:spPr>
        <p:txBody>
          <a:bodyPr lIns="0" rIns="324000" anchor="ctr">
            <a:normAutofit/>
          </a:bodyPr>
          <a:lstStyle>
            <a:lvl1pPr algn="r">
              <a:defRPr sz="4000">
                <a:latin typeface="+mj-lt"/>
              </a:defRPr>
            </a:lvl1pPr>
          </a:lstStyle>
          <a:p>
            <a:r>
              <a:rPr lang="en-US" dirty="0"/>
              <a:t>Click to edit </a:t>
            </a:r>
            <a:br>
              <a:rPr lang="en-US" dirty="0"/>
            </a:br>
            <a:r>
              <a:rPr lang="en-US" dirty="0"/>
              <a:t>Master title style</a:t>
            </a:r>
          </a:p>
        </p:txBody>
      </p:sp>
      <p:sp>
        <p:nvSpPr>
          <p:cNvPr id="11" name="Title 1">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latin typeface="+mn-lt"/>
            </a:endParaRP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latin typeface="+mn-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hape 62">
            <a:extLst>
              <a:ext uri="{FF2B5EF4-FFF2-40B4-BE49-F238E27FC236}">
                <a16:creationId xmlns:a16="http://schemas.microsoft.com/office/drawing/2014/main" id="{DADD8B14-6C18-4FC5-89FD-62D525A444DB}"/>
              </a:ext>
            </a:extLst>
          </p:cNvPr>
          <p:cNvSpPr/>
          <p:nvPr userDrawn="1"/>
        </p:nvSpPr>
        <p:spPr>
          <a:xfrm rot="16200000" flipV="1">
            <a:off x="3332057" y="729943"/>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6" name="Picture Placeholder 5">
            <a:extLst>
              <a:ext uri="{FF2B5EF4-FFF2-40B4-BE49-F238E27FC236}">
                <a16:creationId xmlns:a16="http://schemas.microsoft.com/office/drawing/2014/main" id="{09156155-C47D-47A0-A08D-DCAC4D742D3F}"/>
              </a:ext>
            </a:extLst>
          </p:cNvPr>
          <p:cNvSpPr>
            <a:spLocks noGrp="1"/>
          </p:cNvSpPr>
          <p:nvPr>
            <p:ph type="pic" sz="quarter" idx="17"/>
          </p:nvPr>
        </p:nvSpPr>
        <p:spPr>
          <a:xfrm>
            <a:off x="2214412" y="3805254"/>
            <a:ext cx="1935925" cy="1854770"/>
          </a:xfrm>
        </p:spPr>
        <p:txBody>
          <a:bodyPr/>
          <a:lstStyle>
            <a:lvl1pPr>
              <a:defRPr>
                <a:latin typeface="+mn-lt"/>
              </a:defRPr>
            </a:lvl1pPr>
          </a:lstStyle>
          <a:p>
            <a:r>
              <a:rPr lang="en-US"/>
              <a:t>Click icon to add picture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844947" y="2632337"/>
            <a:ext cx="4385841" cy="3357563"/>
          </a:xfrm>
        </p:spPr>
        <p:txBody>
          <a:bodyPr/>
          <a:lstStyle>
            <a:lvl1pPr>
              <a:defRPr>
                <a:latin typeface="+mn-lt"/>
              </a:defRPr>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5470816" y="2944854"/>
            <a:ext cx="3046302" cy="304504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anchor="b">
            <a:noAutofit/>
          </a:bodyPr>
          <a:lstStyle>
            <a:lvl1pPr marL="0" indent="0">
              <a:buNone/>
              <a:defRPr sz="1600" b="1">
                <a:latin typeface="+mn-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8769607" y="2944854"/>
            <a:ext cx="3046302" cy="304504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lIns="0" anchor="b">
            <a:noAutofit/>
          </a:bodyPr>
          <a:lstStyle>
            <a:lvl1pPr marL="0" indent="0">
              <a:buNone/>
              <a:defRPr sz="1600" b="1">
                <a:latin typeface="+mn-lt"/>
                <a:cs typeface="Arial" panose="020B0604020202020204" pitchFamily="34" charset="0"/>
              </a:defRPr>
            </a:lvl1pPr>
          </a:lstStyle>
          <a:p>
            <a:pPr lvl="0"/>
            <a:r>
              <a:rPr lang="en-US" dirty="0"/>
              <a:t>Click to add title here</a:t>
            </a:r>
          </a:p>
        </p:txBody>
      </p:sp>
    </p:spTree>
    <p:extLst>
      <p:ext uri="{BB962C8B-B14F-4D97-AF65-F5344CB8AC3E}">
        <p14:creationId xmlns:p14="http://schemas.microsoft.com/office/powerpoint/2010/main" val="3970810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lvl1pPr>
              <a:defRPr>
                <a:latin typeface="+mn-lt"/>
              </a:defRPr>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2"/>
          </a:solidFill>
        </p:spPr>
        <p:txBody>
          <a:bodyPr lIns="252000" tIns="144000" rIns="144000">
            <a:noAutofit/>
          </a:bodyPr>
          <a:lstStyle>
            <a:lvl1pPr marL="0" indent="0">
              <a:lnSpc>
                <a:spcPct val="100000"/>
              </a:lnSpc>
              <a:buNone/>
              <a:defRPr sz="1400">
                <a:solidFill>
                  <a:schemeClr val="tx2"/>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r">
              <a:defRPr>
                <a:latin typeface="+mj-lt"/>
              </a:defRPr>
            </a:lvl1pPr>
          </a:lstStyle>
          <a:p>
            <a:r>
              <a:rPr lang="en-US" dirty="0"/>
              <a:t>Click to </a:t>
            </a:r>
            <a:br>
              <a:rPr lang="en-US" dirty="0"/>
            </a:br>
            <a:r>
              <a:rPr lang="en-US" dirty="0"/>
              <a:t>Add Title</a:t>
            </a:r>
          </a:p>
        </p:txBody>
      </p:sp>
      <p:sp>
        <p:nvSpPr>
          <p:cNvPr id="6" name="Shape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tx2"/>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836271"/>
            <a:ext cx="3523423" cy="5185458"/>
          </a:xfrm>
          <a:solidFill>
            <a:schemeClr val="bg1">
              <a:lumMod val="95000"/>
            </a:schemeClr>
          </a:solidFill>
        </p:spPr>
        <p:txBody>
          <a:bodyPr/>
          <a:lstStyle>
            <a:lvl1pPr>
              <a:defRPr>
                <a:latin typeface="+mn-lt"/>
              </a:defRPr>
            </a:lvl1p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CBA09E-664D-42AC-81A8-E6756A655750}"/>
              </a:ext>
            </a:extLst>
          </p:cNvPr>
          <p:cNvSpPr/>
          <p:nvPr userDrawn="1"/>
        </p:nvSpPr>
        <p:spPr>
          <a:xfrm>
            <a:off x="-1" y="1539432"/>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091658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5278052" y="3206186"/>
            <a:ext cx="6435525" cy="2815543"/>
          </a:xfrm>
          <a:noFill/>
          <a:ln>
            <a:noFill/>
          </a:ln>
        </p:spPr>
        <p:txBody>
          <a:bodyPr lIns="0" tIns="216000" rIns="180000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lIns="0" anchor="b"/>
          <a:lstStyle>
            <a:lvl1pPr algn="l">
              <a:defRPr>
                <a:latin typeface="+mj-lt"/>
              </a:defRPr>
            </a:lvl1pPr>
          </a:lstStyle>
          <a:p>
            <a:r>
              <a:rPr lang="en-US" dirty="0"/>
              <a:t>Click to Add Title</a:t>
            </a:r>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3657059" cy="5185458"/>
          </a:xfrm>
          <a:solidFill>
            <a:schemeClr val="bg1">
              <a:lumMod val="95000"/>
            </a:schemeClr>
          </a:solidFill>
        </p:spPr>
        <p:txBody>
          <a:bodyPr/>
          <a:lstStyle>
            <a:lvl1pPr>
              <a:defRPr>
                <a:latin typeface="+mn-lt"/>
              </a:defRPr>
            </a:lvl1p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lvl1pPr>
              <a:defRPr>
                <a:latin typeface="+mn-lt"/>
              </a:defRPr>
            </a:lvl1p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latin typeface="+mj-lt"/>
              </a:defRPr>
            </a:lvl1pPr>
          </a:lstStyle>
          <a:p>
            <a:r>
              <a:rPr lang="en-US" dirty="0"/>
              <a:t>Click to </a:t>
            </a:r>
            <a:br>
              <a:rPr lang="en-US" dirty="0"/>
            </a:br>
            <a:r>
              <a:rPr lang="en-US" dirty="0"/>
              <a:t>Add Title</a:t>
            </a:r>
          </a:p>
        </p:txBody>
      </p:sp>
      <p:sp>
        <p:nvSpPr>
          <p:cNvPr id="6" name="Shape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a:extLst>
              <a:ext uri="{FF2B5EF4-FFF2-40B4-BE49-F238E27FC236}">
                <a16:creationId xmlns:a16="http://schemas.microsoft.com/office/drawing/2014/main" id="{9DF8596F-E730-47C4-86C3-F4A9B3F78268}"/>
              </a:ext>
            </a:extLst>
          </p:cNvPr>
          <p:cNvSpPr/>
          <p:nvPr userDrawn="1"/>
        </p:nvSpPr>
        <p:spPr>
          <a:xfrm>
            <a:off x="4745620" y="0"/>
            <a:ext cx="744638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mn-lt"/>
              <a:cs typeface="Arial" panose="020B0604020202020204" pitchFamily="34" charset="0"/>
            </a:endParaRP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987207"/>
            <a:ext cx="2837822" cy="382749"/>
          </a:xfrm>
        </p:spPr>
        <p:txBody>
          <a:bodyPr lIns="0" tIns="0" anchor="t">
            <a:normAutofit/>
          </a:bodyPr>
          <a:lstStyle>
            <a:lvl1pPr marL="0" indent="0">
              <a:buNone/>
              <a:defRPr sz="1600" b="1">
                <a:solidFill>
                  <a:schemeClr val="tx2"/>
                </a:solidFill>
                <a:latin typeface="+mn-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8351371" y="987208"/>
            <a:ext cx="3501106" cy="1397178"/>
          </a:xfrm>
        </p:spPr>
        <p:txBody>
          <a:bodyPr lIns="0" tIns="0">
            <a:normAutofit/>
          </a:bodyPr>
          <a:lstStyle>
            <a:lvl1pPr marL="0" indent="0">
              <a:lnSpc>
                <a:spcPct val="100000"/>
              </a:lnSpc>
              <a:buNone/>
              <a:defRPr sz="1400">
                <a:solidFill>
                  <a:schemeClr val="tx2"/>
                </a:solidFill>
                <a:latin typeface="+mn-lt"/>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B9B3BD2-24FF-4E30-B0DA-4DCD6E57D9FC}"/>
              </a:ext>
            </a:extLst>
          </p:cNvPr>
          <p:cNvSpPr>
            <a:spLocks noGrp="1"/>
          </p:cNvSpPr>
          <p:nvPr>
            <p:ph type="pic" sz="quarter" idx="10"/>
          </p:nvPr>
        </p:nvSpPr>
        <p:spPr>
          <a:xfrm>
            <a:off x="838200" y="0"/>
            <a:ext cx="113538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838200" y="4566452"/>
            <a:ext cx="5007015" cy="1440000"/>
          </a:xfrm>
          <a:solidFill>
            <a:schemeClr val="bg1"/>
          </a:solidFill>
        </p:spPr>
        <p:txBody>
          <a:bodyPr lIns="216000">
            <a:normAutofit/>
          </a:bodyPr>
          <a:lstStyle>
            <a:lvl1pPr>
              <a:defRPr sz="4000">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B9B3BD2-24FF-4E30-B0DA-4DCD6E57D9FC}"/>
              </a:ext>
            </a:extLst>
          </p:cNvPr>
          <p:cNvSpPr>
            <a:spLocks noGrp="1"/>
          </p:cNvSpPr>
          <p:nvPr>
            <p:ph type="pic" sz="quarter" idx="10"/>
          </p:nvPr>
        </p:nvSpPr>
        <p:spPr>
          <a:xfrm>
            <a:off x="838200" y="0"/>
            <a:ext cx="11353800" cy="6858000"/>
          </a:xfrm>
        </p:spPr>
        <p:txBody>
          <a:bodyPr/>
          <a:lstStyle/>
          <a:p>
            <a:r>
              <a:rPr lang="en-US"/>
              <a:t>Click icon to add picture</a:t>
            </a:r>
            <a:endParaRPr lang="en-US" dirty="0"/>
          </a:p>
        </p:txBody>
      </p:sp>
      <p:sp>
        <p:nvSpPr>
          <p:cNvPr id="4" name="Text Placeholder 3">
            <a:extLst>
              <a:ext uri="{FF2B5EF4-FFF2-40B4-BE49-F238E27FC236}">
                <a16:creationId xmlns:a16="http://schemas.microsoft.com/office/drawing/2014/main" id="{049A10FA-D831-43AB-9DF1-EDB14480E3E1}"/>
              </a:ext>
            </a:extLst>
          </p:cNvPr>
          <p:cNvSpPr>
            <a:spLocks noGrp="1"/>
          </p:cNvSpPr>
          <p:nvPr>
            <p:ph type="body" sz="quarter" idx="11" hasCustomPrompt="1"/>
          </p:nvPr>
        </p:nvSpPr>
        <p:spPr>
          <a:xfrm>
            <a:off x="0" y="-1478756"/>
            <a:ext cx="4572000" cy="1189037"/>
          </a:xfrm>
        </p:spPr>
        <p:txBody>
          <a:bodyPr anchor="b">
            <a:normAutofit/>
          </a:bodyPr>
          <a:lstStyle>
            <a:lvl1pPr marL="0" indent="0">
              <a:buNone/>
              <a:defRPr sz="2800">
                <a:solidFill>
                  <a:schemeClr val="bg1">
                    <a:lumMod val="85000"/>
                  </a:schemeClr>
                </a:solidFill>
              </a:defRPr>
            </a:lvl1pPr>
          </a:lstStyle>
          <a:p>
            <a:pPr lvl="0"/>
            <a:r>
              <a:rPr lang="en-US" dirty="0"/>
              <a:t>Slide Title</a:t>
            </a:r>
          </a:p>
        </p:txBody>
      </p:sp>
    </p:spTree>
    <p:extLst>
      <p:ext uri="{BB962C8B-B14F-4D97-AF65-F5344CB8AC3E}">
        <p14:creationId xmlns:p14="http://schemas.microsoft.com/office/powerpoint/2010/main" val="2632027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7FBD120B-8377-4641-9618-9DD682652CAA}"/>
              </a:ext>
            </a:extLst>
          </p:cNvPr>
          <p:cNvSpPr>
            <a:spLocks noGrp="1"/>
          </p:cNvSpPr>
          <p:nvPr>
            <p:ph type="title"/>
          </p:nvPr>
        </p:nvSpPr>
        <p:spPr>
          <a:xfrm>
            <a:off x="0" y="4705635"/>
            <a:ext cx="5845215" cy="1440000"/>
          </a:xfrm>
          <a:solidFill>
            <a:schemeClr val="bg1"/>
          </a:solidFill>
        </p:spPr>
        <p:txBody>
          <a:bodyPr lIns="792000">
            <a:normAutofit/>
          </a:bodyPr>
          <a:lstStyle>
            <a:lvl1pPr>
              <a:defRPr sz="40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259740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955941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solidFill>
            <a:schemeClr val="bg1"/>
          </a:solidFill>
        </p:spPr>
        <p:txBody>
          <a:bodyPr lIns="0"/>
          <a:lstStyle>
            <a:lvl1pPr>
              <a:defRPr>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838200" y="1"/>
            <a:ext cx="11353800" cy="5547360"/>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853440" y="5688402"/>
            <a:ext cx="8717280" cy="823070"/>
          </a:xfrm>
          <a:solidFill>
            <a:schemeClr val="bg1"/>
          </a:solidFill>
        </p:spPr>
        <p:txBody>
          <a:bodyPr lIns="0"/>
          <a:lstStyle>
            <a:lvl1pPr>
              <a:defRPr>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838200" y="853441"/>
            <a:ext cx="11353800" cy="5151119"/>
          </a:xfrm>
        </p:spPr>
        <p:txBody>
          <a:bodyPr/>
          <a:lstStyle/>
          <a:p>
            <a:r>
              <a:rPr lang="en-US"/>
              <a:t>Click icon to add picture</a:t>
            </a:r>
            <a:endParaRPr lang="en-US" dirty="0"/>
          </a:p>
        </p:txBody>
      </p:sp>
    </p:spTree>
    <p:extLst>
      <p:ext uri="{BB962C8B-B14F-4D97-AF65-F5344CB8AC3E}">
        <p14:creationId xmlns:p14="http://schemas.microsoft.com/office/powerpoint/2010/main" val="3908988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82CAE461-C0B1-40CE-96C7-BF817A2EA315}"/>
              </a:ext>
            </a:extLst>
          </p:cNvPr>
          <p:cNvSpPr>
            <a:spLocks noGrp="1"/>
          </p:cNvSpPr>
          <p:nvPr>
            <p:ph type="pic" sz="quarter" idx="15"/>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1314209" y="1203769"/>
            <a:ext cx="9563582" cy="5060062"/>
          </a:xfrm>
          <a:solidFill>
            <a:schemeClr val="bg1"/>
          </a:solidFill>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F595BB60-922F-4254-AD20-DEA3FA4B75C4}"/>
              </a:ext>
            </a:extLst>
          </p:cNvPr>
          <p:cNvSpPr>
            <a:spLocks noGrp="1"/>
          </p:cNvSpPr>
          <p:nvPr>
            <p:ph type="title"/>
          </p:nvPr>
        </p:nvSpPr>
        <p:spPr>
          <a:xfrm>
            <a:off x="1314208" y="339162"/>
            <a:ext cx="9563581" cy="823070"/>
          </a:xfrm>
          <a:noFill/>
        </p:spPr>
        <p:txBody>
          <a:bodyPr lIns="0">
            <a:normAutofit/>
          </a:bodyPr>
          <a:lstStyle>
            <a:lvl1pPr>
              <a:defRPr sz="40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323465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8DE1C71F-8DD3-4FFB-B233-CF08AE5260F8}"/>
              </a:ext>
            </a:extLst>
          </p:cNvPr>
          <p:cNvSpPr>
            <a:spLocks noGrp="1"/>
          </p:cNvSpPr>
          <p:nvPr>
            <p:ph type="pic" sz="quarter" idx="10"/>
          </p:nvPr>
        </p:nvSpPr>
        <p:spPr>
          <a:xfrm>
            <a:off x="836030" y="747000"/>
            <a:ext cx="10519940" cy="5364000"/>
          </a:xfrm>
          <a:solidFill>
            <a:schemeClr val="bg1"/>
          </a:solidFill>
        </p:spPr>
        <p:txBody>
          <a:bodyPr/>
          <a:lstStyle/>
          <a:p>
            <a:r>
              <a:rPr lang="en-US"/>
              <a:t>Click icon to add picture</a:t>
            </a:r>
            <a:endParaRPr lang="en-US" dirty="0"/>
          </a:p>
        </p:txBody>
      </p:sp>
    </p:spTree>
    <p:extLst>
      <p:ext uri="{BB962C8B-B14F-4D97-AF65-F5344CB8AC3E}">
        <p14:creationId xmlns:p14="http://schemas.microsoft.com/office/powerpoint/2010/main" val="2562267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729B41-53A1-4BDC-BF75-A9E553C70D89}"/>
              </a:ext>
            </a:extLst>
          </p:cNvPr>
          <p:cNvSpPr/>
          <p:nvPr userDrawn="1"/>
        </p:nvSpPr>
        <p:spPr>
          <a:xfrm>
            <a:off x="-16640" y="0"/>
            <a:ext cx="113704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365125"/>
            <a:ext cx="7634288" cy="1325563"/>
          </a:xfrm>
        </p:spPr>
        <p:txBody>
          <a:bodyPr>
            <a:normAutofit/>
          </a:bodyPr>
          <a:lstStyle>
            <a:lvl1pPr>
              <a:defRPr sz="6000" b="1">
                <a:solidFill>
                  <a:schemeClr val="bg1"/>
                </a:solidFill>
                <a:latin typeface="+mj-lt"/>
              </a:defRPr>
            </a:lvl1pPr>
          </a:lstStyle>
          <a:p>
            <a:r>
              <a:rPr lang="en-US" dirty="0"/>
              <a:t>Section Header</a:t>
            </a:r>
          </a:p>
        </p:txBody>
      </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530361" y="4719574"/>
            <a:ext cx="2489200" cy="3124200"/>
          </a:xfrm>
        </p:spPr>
        <p:txBody>
          <a:bodyPr tIns="0" bIns="0" anchor="b">
            <a:noAutofit/>
          </a:bodyPr>
          <a:lstStyle>
            <a:lvl1pPr marL="0" indent="0" algn="r">
              <a:buNone/>
              <a:defRPr sz="30000">
                <a:solidFill>
                  <a:schemeClr val="bg1">
                    <a:alpha val="20000"/>
                  </a:schemeClr>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294804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729B41-53A1-4BDC-BF75-A9E553C70D89}"/>
              </a:ext>
            </a:extLst>
          </p:cNvPr>
          <p:cNvSpPr/>
          <p:nvPr userDrawn="1"/>
        </p:nvSpPr>
        <p:spPr>
          <a:xfrm>
            <a:off x="5831840" y="0"/>
            <a:ext cx="552195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4699000" cy="1694180"/>
          </a:xfrm>
        </p:spPr>
        <p:txBody>
          <a:bodyPr lIns="0" anchor="t">
            <a:noAutofit/>
          </a:bodyPr>
          <a:lstStyle>
            <a:lvl1pPr>
              <a:defRPr sz="6600" b="1">
                <a:solidFill>
                  <a:schemeClr val="tx2"/>
                </a:solidFill>
                <a:latin typeface="+mj-lt"/>
              </a:defRPr>
            </a:lvl1pPr>
          </a:lstStyle>
          <a:p>
            <a:r>
              <a:rPr lang="en-US" dirty="0"/>
              <a:t>Section </a:t>
            </a:r>
            <a:br>
              <a:rPr lang="en-US" dirty="0"/>
            </a:br>
            <a:r>
              <a:rPr lang="en-US" dirty="0"/>
              <a:t>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p:spPr>
        <p:txBody>
          <a:bodyPr bIns="0" anchor="b">
            <a:noAutofit/>
          </a:bodyPr>
          <a:lstStyle>
            <a:lvl1pPr marL="0" indent="0" algn="r">
              <a:buNone/>
              <a:defRPr sz="25000">
                <a:solidFill>
                  <a:schemeClr val="bg1">
                    <a:alpha val="20000"/>
                  </a:schemeClr>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729B41-53A1-4BDC-BF75-A9E553C70D89}"/>
              </a:ext>
            </a:extLst>
          </p:cNvPr>
          <p:cNvSpPr/>
          <p:nvPr userDrawn="1"/>
        </p:nvSpPr>
        <p:spPr>
          <a:xfrm>
            <a:off x="1" y="0"/>
            <a:ext cx="705612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5257800" cy="1694180"/>
          </a:xfrm>
        </p:spPr>
        <p:txBody>
          <a:bodyPr lIns="0" anchor="t">
            <a:normAutofit/>
          </a:bodyPr>
          <a:lstStyle>
            <a:lvl1pPr>
              <a:defRPr sz="60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88BD7D8D-4534-4674-90CD-5444E7502E2A}"/>
              </a:ext>
            </a:extLst>
          </p:cNvPr>
          <p:cNvSpPr>
            <a:spLocks noGrp="1"/>
          </p:cNvSpPr>
          <p:nvPr>
            <p:ph type="body" sz="quarter" idx="10" hasCustomPrompt="1"/>
          </p:nvPr>
        </p:nvSpPr>
        <p:spPr>
          <a:xfrm>
            <a:off x="9502636" y="4463007"/>
            <a:ext cx="2489200" cy="3124198"/>
          </a:xfrm>
        </p:spPr>
        <p:txBody>
          <a:bodyPr bIns="0" anchor="b">
            <a:noAutofit/>
          </a:bodyPr>
          <a:lstStyle>
            <a:lvl1pPr marL="0" indent="0" algn="r">
              <a:buNone/>
              <a:defRPr sz="25000">
                <a:solidFill>
                  <a:schemeClr val="bg1">
                    <a:lumMod val="85000"/>
                    <a:alpha val="20000"/>
                  </a:schemeClr>
                </a:solidFill>
                <a:latin typeface="+mj-lt"/>
                <a:cs typeface="Arial" panose="020B0604020202020204" pitchFamily="34" charset="0"/>
              </a:defRPr>
            </a:lvl1pPr>
          </a:lstStyle>
          <a:p>
            <a:pPr lvl="0"/>
            <a:r>
              <a:rPr lang="en-US" dirty="0"/>
              <a:t>#</a:t>
            </a:r>
          </a:p>
        </p:txBody>
      </p:sp>
    </p:spTree>
    <p:extLst>
      <p:ext uri="{BB962C8B-B14F-4D97-AF65-F5344CB8AC3E}">
        <p14:creationId xmlns:p14="http://schemas.microsoft.com/office/powerpoint/2010/main" val="4249687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FC75DEA4-0A76-480D-A95E-49B8E0DD9749}"/>
              </a:ext>
            </a:extLst>
          </p:cNvPr>
          <p:cNvSpPr>
            <a:spLocks noGrp="1"/>
          </p:cNvSpPr>
          <p:nvPr>
            <p:ph type="body" sz="quarter" idx="10" hasCustomPrompt="1"/>
          </p:nvPr>
        </p:nvSpPr>
        <p:spPr>
          <a:xfrm>
            <a:off x="7335647" y="3145492"/>
            <a:ext cx="2489200" cy="3124198"/>
          </a:xfrm>
        </p:spPr>
        <p:txBody>
          <a:bodyPr bIns="0" anchor="b">
            <a:noAutofit/>
          </a:bodyPr>
          <a:lstStyle>
            <a:lvl1pPr marL="0" indent="0" algn="l">
              <a:buNone/>
              <a:defRPr sz="25000">
                <a:solidFill>
                  <a:srgbClr val="5DAAB0">
                    <a:alpha val="20000"/>
                  </a:srgbClr>
                </a:solidFill>
                <a:latin typeface="+mj-lt"/>
                <a:cs typeface="Arial" panose="020B0604020202020204" pitchFamily="34" charset="0"/>
              </a:defRPr>
            </a:lvl1pPr>
          </a:lstStyle>
          <a:p>
            <a:pPr lvl="0"/>
            <a:r>
              <a:rPr lang="en-US" dirty="0"/>
              <a:t>#</a:t>
            </a:r>
          </a:p>
        </p:txBody>
      </p:sp>
      <p:sp>
        <p:nvSpPr>
          <p:cNvPr id="16" name="Rectangle 15">
            <a:extLst>
              <a:ext uri="{FF2B5EF4-FFF2-40B4-BE49-F238E27FC236}">
                <a16:creationId xmlns:a16="http://schemas.microsoft.com/office/drawing/2014/main" id="{E0729B41-53A1-4BDC-BF75-A9E553C70D89}"/>
              </a:ext>
            </a:extLst>
          </p:cNvPr>
          <p:cNvSpPr/>
          <p:nvPr userDrawn="1"/>
        </p:nvSpPr>
        <p:spPr>
          <a:xfrm>
            <a:off x="0" y="1394370"/>
            <a:ext cx="7056121" cy="40692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60" y="1934210"/>
            <a:ext cx="5273040" cy="1694180"/>
          </a:xfrm>
        </p:spPr>
        <p:txBody>
          <a:bodyPr lIns="0" anchor="t">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17935321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729B41-53A1-4BDC-BF75-A9E553C70D89}"/>
              </a:ext>
            </a:extLst>
          </p:cNvPr>
          <p:cNvSpPr/>
          <p:nvPr userDrawn="1"/>
        </p:nvSpPr>
        <p:spPr>
          <a:xfrm>
            <a:off x="-16640" y="1"/>
            <a:ext cx="12208639" cy="4907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59" y="2691447"/>
            <a:ext cx="6272321" cy="1694180"/>
          </a:xfrm>
        </p:spPr>
        <p:txBody>
          <a:bodyPr lIns="0" anchor="b">
            <a:noAutofit/>
          </a:bodyPr>
          <a:lstStyle>
            <a:lvl1pPr algn="l">
              <a:defRPr sz="6600" b="1">
                <a:solidFill>
                  <a:schemeClr val="bg1"/>
                </a:solidFill>
                <a:latin typeface="+mj-lt"/>
              </a:defRPr>
            </a:lvl1pPr>
          </a:lstStyle>
          <a:p>
            <a:r>
              <a:rPr lang="en-US" dirty="0"/>
              <a:t>Section Header</a:t>
            </a:r>
          </a:p>
        </p:txBody>
      </p:sp>
      <p:sp>
        <p:nvSpPr>
          <p:cNvPr id="19" name="Text Placeholder 3">
            <a:extLst>
              <a:ext uri="{FF2B5EF4-FFF2-40B4-BE49-F238E27FC236}">
                <a16:creationId xmlns:a16="http://schemas.microsoft.com/office/drawing/2014/main" id="{7A110188-91CF-42CE-9B0F-643DB15F9D8E}"/>
              </a:ext>
            </a:extLst>
          </p:cNvPr>
          <p:cNvSpPr>
            <a:spLocks noGrp="1"/>
          </p:cNvSpPr>
          <p:nvPr>
            <p:ph type="body" sz="quarter" idx="10" hasCustomPrompt="1"/>
          </p:nvPr>
        </p:nvSpPr>
        <p:spPr>
          <a:xfrm>
            <a:off x="7591826" y="2613057"/>
            <a:ext cx="2489200" cy="3124198"/>
          </a:xfrm>
        </p:spPr>
        <p:txBody>
          <a:bodyPr bIns="0" anchor="b">
            <a:noAutofit/>
          </a:bodyPr>
          <a:lstStyle>
            <a:lvl1pPr marL="0" indent="0" algn="l">
              <a:buNone/>
              <a:defRPr sz="25000">
                <a:solidFill>
                  <a:srgbClr val="3B7579"/>
                </a:solidFill>
                <a:latin typeface="+mj-lt"/>
                <a:cs typeface="Arial" panose="020B0604020202020204" pitchFamily="34" charset="0"/>
              </a:defRPr>
            </a:lvl1pPr>
          </a:lstStyle>
          <a:p>
            <a:pPr lvl="0"/>
            <a:r>
              <a:rPr lang="en-US" dirty="0"/>
              <a:t>#</a:t>
            </a:r>
          </a:p>
        </p:txBody>
      </p:sp>
    </p:spTree>
    <p:extLst>
      <p:ext uri="{BB962C8B-B14F-4D97-AF65-F5344CB8AC3E}">
        <p14:creationId xmlns:p14="http://schemas.microsoft.com/office/powerpoint/2010/main" val="3763052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atin typeface="+mj-lt"/>
              </a:defRPr>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278528"/>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15" name="Picture Placeholder 5">
            <a:extLst>
              <a:ext uri="{FF2B5EF4-FFF2-40B4-BE49-F238E27FC236}">
                <a16:creationId xmlns:a16="http://schemas.microsoft.com/office/drawing/2014/main" id="{EADDC907-00BA-437D-8631-DCDAA19616AC}"/>
              </a:ext>
            </a:extLst>
          </p:cNvPr>
          <p:cNvSpPr>
            <a:spLocks noGrp="1"/>
          </p:cNvSpPr>
          <p:nvPr>
            <p:ph type="pic" sz="quarter" idx="13"/>
          </p:nvPr>
        </p:nvSpPr>
        <p:spPr>
          <a:xfrm>
            <a:off x="6790155" y="1042384"/>
            <a:ext cx="804759" cy="804759"/>
          </a:xfrm>
          <a:prstGeom prst="ellipse">
            <a:avLst/>
          </a:prstGeom>
          <a:solidFill>
            <a:schemeClr val="bg1"/>
          </a:solidFill>
          <a:ln w="19050">
            <a:solidFill>
              <a:srgbClr val="1F1F26"/>
            </a:solidFill>
          </a:ln>
        </p:spPr>
        <p:txBody>
          <a:bodyPr>
            <a:normAutofit/>
          </a:bodyPr>
          <a:lstStyle>
            <a:lvl1pPr>
              <a:defRPr sz="800"/>
            </a:lvl1pPr>
          </a:lstStyle>
          <a:p>
            <a:r>
              <a:rPr lang="en-US" noProof="0"/>
              <a:t>Click icon to add picture</a:t>
            </a:r>
            <a:endParaRPr lang="en-US" noProof="0" dirty="0"/>
          </a:p>
        </p:txBody>
      </p:sp>
      <p:sp>
        <p:nvSpPr>
          <p:cNvPr id="21" name="Picture Placeholder 5">
            <a:extLst>
              <a:ext uri="{FF2B5EF4-FFF2-40B4-BE49-F238E27FC236}">
                <a16:creationId xmlns:a16="http://schemas.microsoft.com/office/drawing/2014/main" id="{44A0EDB5-B80A-4225-9741-99690ADBCE8D}"/>
              </a:ext>
            </a:extLst>
          </p:cNvPr>
          <p:cNvSpPr>
            <a:spLocks noGrp="1"/>
          </p:cNvSpPr>
          <p:nvPr>
            <p:ph type="pic" sz="quarter" idx="14"/>
          </p:nvPr>
        </p:nvSpPr>
        <p:spPr>
          <a:xfrm>
            <a:off x="6790155" y="2331743"/>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a:extLst>
              <a:ext uri="{FF2B5EF4-FFF2-40B4-BE49-F238E27FC236}">
                <a16:creationId xmlns:a16="http://schemas.microsoft.com/office/drawing/2014/main" id="{E5C18081-A6EE-421D-96AC-0A7FA46F744A}"/>
              </a:ext>
            </a:extLst>
          </p:cNvPr>
          <p:cNvSpPr>
            <a:spLocks noGrp="1"/>
          </p:cNvSpPr>
          <p:nvPr>
            <p:ph type="pic" sz="quarter" idx="15"/>
          </p:nvPr>
        </p:nvSpPr>
        <p:spPr>
          <a:xfrm>
            <a:off x="6790155" y="3621102"/>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a:extLst>
              <a:ext uri="{FF2B5EF4-FFF2-40B4-BE49-F238E27FC236}">
                <a16:creationId xmlns:a16="http://schemas.microsoft.com/office/drawing/2014/main" id="{1D21CB0A-3210-4B51-85A0-5111AEBA214F}"/>
              </a:ext>
            </a:extLst>
          </p:cNvPr>
          <p:cNvSpPr>
            <a:spLocks noGrp="1"/>
          </p:cNvSpPr>
          <p:nvPr>
            <p:ph type="pic" sz="quarter" idx="16"/>
          </p:nvPr>
        </p:nvSpPr>
        <p:spPr>
          <a:xfrm>
            <a:off x="6790155" y="4910461"/>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834DECF-152F-4E39-AD49-1ADCE9F759DB}"/>
              </a:ext>
            </a:extLst>
          </p:cNvPr>
          <p:cNvSpPr>
            <a:spLocks noGrp="1"/>
          </p:cNvSpPr>
          <p:nvPr>
            <p:ph type="pic" sz="quarter" idx="21"/>
          </p:nvPr>
        </p:nvSpPr>
        <p:spPr>
          <a:xfrm>
            <a:off x="841375" y="3097232"/>
            <a:ext cx="4008120" cy="2742196"/>
          </a:xfrm>
        </p:spPr>
        <p:txBody>
          <a:bodyPr>
            <a:normAutofit/>
          </a:bodyPr>
          <a:lstStyle>
            <a:lvl1pPr>
              <a:defRPr sz="1200"/>
            </a:lvl1pPr>
          </a:lstStyle>
          <a:p>
            <a:r>
              <a:rPr lang="en-US" noProof="0"/>
              <a:t>Click icon to add picture</a:t>
            </a:r>
            <a:endParaRPr lang="en-US" noProof="0" dirty="0"/>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normAutofit/>
          </a:bodyPr>
          <a:lstStyle>
            <a:lvl1pPr>
              <a:defRPr sz="4000" b="1">
                <a:latin typeface="+mj-lt"/>
              </a:defRPr>
            </a:lvl1pPr>
          </a:lstStyle>
          <a:p>
            <a:r>
              <a:rPr lang="en-US" noProof="0"/>
              <a:t>Click to Add </a:t>
            </a:r>
            <a:br>
              <a:rPr lang="en-US" noProof="0"/>
            </a:br>
            <a:r>
              <a:rPr lang="en-US" noProof="0"/>
              <a:t>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375081"/>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a:extLst>
              <a:ext uri="{FF2B5EF4-FFF2-40B4-BE49-F238E27FC236}">
                <a16:creationId xmlns:a16="http://schemas.microsoft.com/office/drawing/2014/main" id="{EADDC907-00BA-437D-8631-DCDAA19616AC}"/>
              </a:ext>
            </a:extLst>
          </p:cNvPr>
          <p:cNvSpPr>
            <a:spLocks noGrp="1"/>
          </p:cNvSpPr>
          <p:nvPr>
            <p:ph type="pic" sz="quarter" idx="13"/>
          </p:nvPr>
        </p:nvSpPr>
        <p:spPr>
          <a:xfrm>
            <a:off x="6790155" y="1042384"/>
            <a:ext cx="804759" cy="804759"/>
          </a:xfrm>
          <a:prstGeom prst="ellipse">
            <a:avLst/>
          </a:prstGeom>
          <a:solidFill>
            <a:schemeClr val="accent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a:extLst>
              <a:ext uri="{FF2B5EF4-FFF2-40B4-BE49-F238E27FC236}">
                <a16:creationId xmlns:a16="http://schemas.microsoft.com/office/drawing/2014/main" id="{44A0EDB5-B80A-4225-9741-99690ADBCE8D}"/>
              </a:ext>
            </a:extLst>
          </p:cNvPr>
          <p:cNvSpPr>
            <a:spLocks noGrp="1"/>
          </p:cNvSpPr>
          <p:nvPr>
            <p:ph type="pic" sz="quarter" idx="14"/>
          </p:nvPr>
        </p:nvSpPr>
        <p:spPr>
          <a:xfrm>
            <a:off x="6790155" y="2331743"/>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a:extLst>
              <a:ext uri="{FF2B5EF4-FFF2-40B4-BE49-F238E27FC236}">
                <a16:creationId xmlns:a16="http://schemas.microsoft.com/office/drawing/2014/main" id="{E5C18081-A6EE-421D-96AC-0A7FA46F744A}"/>
              </a:ext>
            </a:extLst>
          </p:cNvPr>
          <p:cNvSpPr>
            <a:spLocks noGrp="1"/>
          </p:cNvSpPr>
          <p:nvPr>
            <p:ph type="pic" sz="quarter" idx="15"/>
          </p:nvPr>
        </p:nvSpPr>
        <p:spPr>
          <a:xfrm>
            <a:off x="6790155" y="3621102"/>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a:extLst>
              <a:ext uri="{FF2B5EF4-FFF2-40B4-BE49-F238E27FC236}">
                <a16:creationId xmlns:a16="http://schemas.microsoft.com/office/drawing/2014/main" id="{1D21CB0A-3210-4B51-85A0-5111AEBA214F}"/>
              </a:ext>
            </a:extLst>
          </p:cNvPr>
          <p:cNvSpPr>
            <a:spLocks noGrp="1"/>
          </p:cNvSpPr>
          <p:nvPr>
            <p:ph type="pic" sz="quarter" idx="16"/>
          </p:nvPr>
        </p:nvSpPr>
        <p:spPr>
          <a:xfrm>
            <a:off x="6790155" y="4910461"/>
            <a:ext cx="804759" cy="804759"/>
          </a:xfrm>
          <a:prstGeom prst="ellipse">
            <a:avLst/>
          </a:prstGeom>
          <a:solidFill>
            <a:schemeClr val="accent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Ima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78736"/>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1666759"/>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a:extLst>
              <a:ext uri="{FF2B5EF4-FFF2-40B4-BE49-F238E27FC236}">
                <a16:creationId xmlns:a16="http://schemas.microsoft.com/office/drawing/2014/main" id="{E1A23DB6-E067-4A30-8C4B-98B452428518}"/>
              </a:ext>
            </a:extLst>
          </p:cNvPr>
          <p:cNvSpPr/>
          <p:nvPr userDrawn="1"/>
        </p:nvSpPr>
        <p:spPr>
          <a:xfrm rot="16200000" flipV="1">
            <a:off x="1094402" y="396160"/>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0" name="Picture Placeholder 4">
            <a:extLst>
              <a:ext uri="{FF2B5EF4-FFF2-40B4-BE49-F238E27FC236}">
                <a16:creationId xmlns:a16="http://schemas.microsoft.com/office/drawing/2014/main" id="{99E7C9A1-D1C2-4923-B0AE-127044646A05}"/>
              </a:ext>
            </a:extLst>
          </p:cNvPr>
          <p:cNvSpPr>
            <a:spLocks noGrp="1"/>
          </p:cNvSpPr>
          <p:nvPr>
            <p:ph type="pic" sz="quarter" idx="10"/>
          </p:nvPr>
        </p:nvSpPr>
        <p:spPr>
          <a:xfrm>
            <a:off x="8866207" y="0"/>
            <a:ext cx="3325792" cy="6858000"/>
          </a:xfrm>
          <a:solidFill>
            <a:schemeClr val="bg1"/>
          </a:solidFill>
        </p:spPr>
        <p:txBody>
          <a:bodyPr/>
          <a:lstStyle/>
          <a:p>
            <a:r>
              <a:rPr lang="en-US"/>
              <a:t>Click icon to add picture</a:t>
            </a: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atin typeface="+mj-lt"/>
              </a:defRPr>
            </a:lvl1pPr>
          </a:lstStyle>
          <a:p>
            <a:r>
              <a:rPr lang="en-US" noProof="0"/>
              <a:t>Click to Add Slide Title Here</a:t>
            </a:r>
          </a:p>
        </p:txBody>
      </p:sp>
      <p:sp>
        <p:nvSpPr>
          <p:cNvPr id="6" name="Picture Placeholder 5">
            <a:extLst>
              <a:ext uri="{FF2B5EF4-FFF2-40B4-BE49-F238E27FC236}">
                <a16:creationId xmlns:a16="http://schemas.microsoft.com/office/drawing/2014/main" id="{8C7AA169-6546-4620-BD7B-7B36553C28F7}"/>
              </a:ext>
            </a:extLst>
          </p:cNvPr>
          <p:cNvSpPr>
            <a:spLocks noGrp="1"/>
          </p:cNvSpPr>
          <p:nvPr>
            <p:ph type="pic" sz="quarter" idx="13"/>
          </p:nvPr>
        </p:nvSpPr>
        <p:spPr>
          <a:xfrm>
            <a:off x="1463303" y="2677210"/>
            <a:ext cx="804759" cy="804759"/>
          </a:xfrm>
          <a:prstGeom prst="ellipse">
            <a:avLst/>
          </a:prstGeom>
          <a:solidFill>
            <a:schemeClr val="bg1"/>
          </a:solidFill>
          <a:ln w="19050">
            <a:solidFill>
              <a:srgbClr val="1F1F26"/>
            </a:solidFill>
          </a:ln>
        </p:spPr>
        <p:txBody>
          <a:bodyPr>
            <a:normAutofit/>
          </a:bodyPr>
          <a:lstStyle>
            <a:lvl1pPr>
              <a:defRPr sz="800"/>
            </a:lvl1pPr>
          </a:lstStyle>
          <a:p>
            <a:r>
              <a:rPr lang="en-US" noProof="0"/>
              <a:t>Click icon to add picture</a:t>
            </a:r>
            <a:endParaRPr lang="en-US" noProof="0" dirty="0"/>
          </a:p>
        </p:txBody>
      </p:sp>
      <p:sp>
        <p:nvSpPr>
          <p:cNvPr id="11" name="Picture Placeholder 5">
            <a:extLst>
              <a:ext uri="{FF2B5EF4-FFF2-40B4-BE49-F238E27FC236}">
                <a16:creationId xmlns:a16="http://schemas.microsoft.com/office/drawing/2014/main" id="{CE9C16DA-A24B-4516-BCC8-C747730478D8}"/>
              </a:ext>
            </a:extLst>
          </p:cNvPr>
          <p:cNvSpPr>
            <a:spLocks noGrp="1"/>
          </p:cNvSpPr>
          <p:nvPr>
            <p:ph type="pic" sz="quarter" idx="14"/>
          </p:nvPr>
        </p:nvSpPr>
        <p:spPr>
          <a:xfrm>
            <a:off x="431060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A498122E-BB6F-4765-B85E-6410B9CE17AC}"/>
              </a:ext>
            </a:extLst>
          </p:cNvPr>
          <p:cNvSpPr>
            <a:spLocks noGrp="1"/>
          </p:cNvSpPr>
          <p:nvPr>
            <p:ph type="pic" sz="quarter" idx="15"/>
          </p:nvPr>
        </p:nvSpPr>
        <p:spPr>
          <a:xfrm>
            <a:off x="7157913"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a:extLst>
              <a:ext uri="{FF2B5EF4-FFF2-40B4-BE49-F238E27FC236}">
                <a16:creationId xmlns:a16="http://schemas.microsoft.com/office/drawing/2014/main" id="{D19B2F25-5E98-4166-8476-BE599D16121D}"/>
              </a:ext>
            </a:extLst>
          </p:cNvPr>
          <p:cNvSpPr>
            <a:spLocks noGrp="1"/>
          </p:cNvSpPr>
          <p:nvPr>
            <p:ph type="pic" sz="quarter" idx="16"/>
          </p:nvPr>
        </p:nvSpPr>
        <p:spPr>
          <a:xfrm>
            <a:off x="1000521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1337302"/>
            <a:ext cx="10685257" cy="541483"/>
          </a:xfrm>
        </p:spPr>
        <p:txBody>
          <a:bodyPr lIns="0">
            <a:noAutofit/>
          </a:bodyPr>
          <a:lstStyle>
            <a:lvl1pPr marL="0" indent="0" algn="ctr">
              <a:lnSpc>
                <a:spcPct val="100000"/>
              </a:lnSpc>
              <a:buNone/>
              <a:defRPr sz="1400">
                <a:latin typeface="+mn-lt"/>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1039330"/>
            <a:ext cx="10854914" cy="804759"/>
          </a:xfrm>
        </p:spPr>
        <p:txBody>
          <a:bodyPr lIns="0" anchor="b">
            <a:normAutofit/>
          </a:bodyPr>
          <a:lstStyle>
            <a:lvl1pPr algn="ctr">
              <a:defRPr sz="4000" b="1">
                <a:latin typeface="+mj-lt"/>
              </a:defRPr>
            </a:lvl1pPr>
          </a:lstStyle>
          <a:p>
            <a:r>
              <a:rPr lang="en-US" noProof="0"/>
              <a:t>Click to Add Slide Title Here</a:t>
            </a:r>
          </a:p>
        </p:txBody>
      </p:sp>
      <p:sp>
        <p:nvSpPr>
          <p:cNvPr id="6" name="Picture Placeholder 5">
            <a:extLst>
              <a:ext uri="{FF2B5EF4-FFF2-40B4-BE49-F238E27FC236}">
                <a16:creationId xmlns:a16="http://schemas.microsoft.com/office/drawing/2014/main" id="{8C7AA169-6546-4620-BD7B-7B36553C28F7}"/>
              </a:ext>
            </a:extLst>
          </p:cNvPr>
          <p:cNvSpPr>
            <a:spLocks noGrp="1"/>
          </p:cNvSpPr>
          <p:nvPr>
            <p:ph type="pic" sz="quarter" idx="13"/>
          </p:nvPr>
        </p:nvSpPr>
        <p:spPr>
          <a:xfrm>
            <a:off x="1341120" y="3235748"/>
            <a:ext cx="1049126" cy="1049124"/>
          </a:xfrm>
          <a:prstGeom prst="ellipse">
            <a:avLst/>
          </a:prstGeom>
          <a:solidFill>
            <a:schemeClr val="accent1"/>
          </a:solidFill>
          <a:ln w="19050">
            <a:no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a:extLst>
              <a:ext uri="{FF2B5EF4-FFF2-40B4-BE49-F238E27FC236}">
                <a16:creationId xmlns:a16="http://schemas.microsoft.com/office/drawing/2014/main" id="{CE9C16DA-A24B-4516-BCC8-C747730478D8}"/>
              </a:ext>
            </a:extLst>
          </p:cNvPr>
          <p:cNvSpPr>
            <a:spLocks noGrp="1"/>
          </p:cNvSpPr>
          <p:nvPr>
            <p:ph type="pic" sz="quarter" idx="14"/>
          </p:nvPr>
        </p:nvSpPr>
        <p:spPr>
          <a:xfrm>
            <a:off x="418842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A498122E-BB6F-4765-B85E-6410B9CE17AC}"/>
              </a:ext>
            </a:extLst>
          </p:cNvPr>
          <p:cNvSpPr>
            <a:spLocks noGrp="1"/>
          </p:cNvSpPr>
          <p:nvPr>
            <p:ph type="pic" sz="quarter" idx="15"/>
          </p:nvPr>
        </p:nvSpPr>
        <p:spPr>
          <a:xfrm>
            <a:off x="7035730"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a:extLst>
              <a:ext uri="{FF2B5EF4-FFF2-40B4-BE49-F238E27FC236}">
                <a16:creationId xmlns:a16="http://schemas.microsoft.com/office/drawing/2014/main" id="{D19B2F25-5E98-4166-8476-BE599D16121D}"/>
              </a:ext>
            </a:extLst>
          </p:cNvPr>
          <p:cNvSpPr>
            <a:spLocks noGrp="1"/>
          </p:cNvSpPr>
          <p:nvPr>
            <p:ph type="pic" sz="quarter" idx="16"/>
          </p:nvPr>
        </p:nvSpPr>
        <p:spPr>
          <a:xfrm>
            <a:off x="988303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731694"/>
          </a:xfrm>
        </p:spPr>
        <p:txBody>
          <a:bodyPr anchor="t">
            <a:normAutofit/>
          </a:bodyPr>
          <a:lstStyle>
            <a:lvl1pPr marL="0" indent="0" algn="ctr">
              <a:buNone/>
              <a:defRPr sz="1400">
                <a:latin typeface="+mn-lt"/>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2018022"/>
            <a:ext cx="10685257" cy="541483"/>
          </a:xfrm>
        </p:spPr>
        <p:txBody>
          <a:bodyPr lIns="0">
            <a:noAutofit/>
          </a:bodyPr>
          <a:lstStyle>
            <a:lvl1pPr marL="0" indent="0" algn="ctr">
              <a:lnSpc>
                <a:spcPct val="100000"/>
              </a:lnSpc>
              <a:buNone/>
              <a:defRPr sz="1400">
                <a:latin typeface="+mn-lt"/>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mn-lt"/>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atin typeface="+mj-lt"/>
              </a:defRPr>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n-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5" name="Shape 62">
            <a:extLst>
              <a:ext uri="{FF2B5EF4-FFF2-40B4-BE49-F238E27FC236}">
                <a16:creationId xmlns:a16="http://schemas.microsoft.com/office/drawing/2014/main" id="{00B58E1E-3AD1-467A-94AA-6578BE4756A3}"/>
              </a:ext>
            </a:extLst>
          </p:cNvPr>
          <p:cNvSpPr/>
          <p:nvPr userDrawn="1"/>
        </p:nvSpPr>
        <p:spPr>
          <a:xfrm rot="16200000" flipV="1">
            <a:off x="965155" y="1152611"/>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6" name="Picture Placeholder 5">
            <a:extLst>
              <a:ext uri="{FF2B5EF4-FFF2-40B4-BE49-F238E27FC236}">
                <a16:creationId xmlns:a16="http://schemas.microsoft.com/office/drawing/2014/main" id="{8C7AA169-6546-4620-BD7B-7B36553C28F7}"/>
              </a:ext>
            </a:extLst>
          </p:cNvPr>
          <p:cNvSpPr>
            <a:spLocks noGrp="1"/>
          </p:cNvSpPr>
          <p:nvPr>
            <p:ph type="pic" sz="quarter" idx="13"/>
          </p:nvPr>
        </p:nvSpPr>
        <p:spPr>
          <a:xfrm>
            <a:off x="6687422" y="1038724"/>
            <a:ext cx="804759" cy="804759"/>
          </a:xfrm>
          <a:prstGeom prst="ellipse">
            <a:avLst/>
          </a:prstGeom>
          <a:solidFill>
            <a:schemeClr val="bg1"/>
          </a:solidFill>
          <a:ln w="38100">
            <a:solidFill>
              <a:schemeClr val="bg1"/>
            </a:solidFill>
          </a:ln>
        </p:spPr>
        <p:txBody>
          <a:bodyPr>
            <a:normAutofit/>
          </a:bodyPr>
          <a:lstStyle>
            <a:lvl1pPr>
              <a:defRPr sz="800">
                <a:latin typeface="+mn-lt"/>
              </a:defRPr>
            </a:lvl1pPr>
          </a:lstStyle>
          <a:p>
            <a:r>
              <a:rPr lang="en-US" noProof="0"/>
              <a:t>Click icon to add picture</a:t>
            </a:r>
            <a:endParaRPr lang="en-US" noProof="0" dirty="0"/>
          </a:p>
        </p:txBody>
      </p:sp>
      <p:sp>
        <p:nvSpPr>
          <p:cNvPr id="11" name="Picture Placeholder 5">
            <a:extLst>
              <a:ext uri="{FF2B5EF4-FFF2-40B4-BE49-F238E27FC236}">
                <a16:creationId xmlns:a16="http://schemas.microsoft.com/office/drawing/2014/main" id="{CE9C16DA-A24B-4516-BCC8-C747730478D8}"/>
              </a:ext>
            </a:extLst>
          </p:cNvPr>
          <p:cNvSpPr>
            <a:spLocks noGrp="1"/>
          </p:cNvSpPr>
          <p:nvPr>
            <p:ph type="pic" sz="quarter" idx="14"/>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A498122E-BB6F-4765-B85E-6410B9CE17AC}"/>
              </a:ext>
            </a:extLst>
          </p:cNvPr>
          <p:cNvSpPr>
            <a:spLocks noGrp="1"/>
          </p:cNvSpPr>
          <p:nvPr>
            <p:ph type="pic" sz="quarter" idx="15"/>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14" name="Picture Placeholder 5">
            <a:extLst>
              <a:ext uri="{FF2B5EF4-FFF2-40B4-BE49-F238E27FC236}">
                <a16:creationId xmlns:a16="http://schemas.microsoft.com/office/drawing/2014/main" id="{D19B2F25-5E98-4166-8476-BE599D16121D}"/>
              </a:ext>
            </a:extLst>
          </p:cNvPr>
          <p:cNvSpPr>
            <a:spLocks noGrp="1"/>
          </p:cNvSpPr>
          <p:nvPr>
            <p:ph type="pic" sz="quarter" idx="16"/>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dirty="0">
                <a:latin typeface="+mn-lt"/>
              </a:defRPr>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atin typeface="+mn-lt"/>
              </a:defRPr>
            </a:lvl1pPr>
          </a:lstStyle>
          <a:p>
            <a:pPr lvl="0"/>
            <a:r>
              <a:rPr lang="en-US" noProof="0"/>
              <a:t>Click to edit Master text styles</a:t>
            </a: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841682" y="971950"/>
            <a:ext cx="3537030" cy="2036100"/>
          </a:xfrm>
        </p:spPr>
        <p:txBody>
          <a:bodyPr lIns="0"/>
          <a:lstStyle>
            <a:lvl1pPr>
              <a:defRPr>
                <a:solidFill>
                  <a:srgbClr val="5DAAB0"/>
                </a:solidFill>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0D8C8A61-C19F-4EF6-A991-5B6EFC5F7AFB}"/>
              </a:ext>
            </a:extLst>
          </p:cNvPr>
          <p:cNvSpPr>
            <a:spLocks noGrp="1"/>
          </p:cNvSpPr>
          <p:nvPr>
            <p:ph type="pic" sz="quarter" idx="11"/>
          </p:nvPr>
        </p:nvSpPr>
        <p:spPr>
          <a:xfrm>
            <a:off x="6076930" y="729827"/>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FB28CC40-CBF3-4E1C-841D-45C7739F95EE}"/>
              </a:ext>
            </a:extLst>
          </p:cNvPr>
          <p:cNvSpPr>
            <a:spLocks noGrp="1"/>
          </p:cNvSpPr>
          <p:nvPr>
            <p:ph type="pic" sz="quarter" idx="12"/>
          </p:nvPr>
        </p:nvSpPr>
        <p:spPr>
          <a:xfrm>
            <a:off x="8970602" y="729827"/>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7" name="Picture Placeholder 4">
            <a:extLst>
              <a:ext uri="{FF2B5EF4-FFF2-40B4-BE49-F238E27FC236}">
                <a16:creationId xmlns:a16="http://schemas.microsoft.com/office/drawing/2014/main" id="{12606688-9042-46BE-82EA-2A9034C21250}"/>
              </a:ext>
            </a:extLst>
          </p:cNvPr>
          <p:cNvSpPr>
            <a:spLocks noGrp="1"/>
          </p:cNvSpPr>
          <p:nvPr>
            <p:ph type="pic" sz="quarter" idx="13"/>
          </p:nvPr>
        </p:nvSpPr>
        <p:spPr>
          <a:xfrm>
            <a:off x="6076930" y="3646649"/>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94A72397-DF36-48ED-9888-0827D143B9BE}"/>
              </a:ext>
            </a:extLst>
          </p:cNvPr>
          <p:cNvSpPr>
            <a:spLocks noGrp="1"/>
          </p:cNvSpPr>
          <p:nvPr>
            <p:ph type="pic" sz="quarter" idx="14"/>
          </p:nvPr>
        </p:nvSpPr>
        <p:spPr>
          <a:xfrm>
            <a:off x="8970602" y="3646649"/>
            <a:ext cx="1643384" cy="1643384"/>
          </a:xfrm>
          <a:prstGeom prst="ellipse">
            <a:avLst/>
          </a:prstGeom>
        </p:spPr>
        <p:txBody>
          <a:bodyPr/>
          <a:lstStyle>
            <a:lvl1pPr>
              <a:defRPr>
                <a:latin typeface="+mn-lt"/>
              </a:defRPr>
            </a:lvl1p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5642770" y="282383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5642770" y="241951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8544956" y="282383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544956" y="241951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5642770" y="574065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5642770" y="533633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8544956" y="5740657"/>
            <a:ext cx="2517605" cy="484146"/>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8544956" y="5336331"/>
            <a:ext cx="2517605" cy="382749"/>
          </a:xfrm>
        </p:spPr>
        <p:txBody>
          <a:bodyPr lIns="0" anchor="b">
            <a:noAutofit/>
          </a:bodyPr>
          <a:lstStyle>
            <a:lvl1pPr marL="0" indent="0" algn="ctr">
              <a:buNone/>
              <a:defRPr sz="1600" b="1">
                <a:latin typeface="+mn-lt"/>
                <a:cs typeface="Arial" panose="020B0604020202020204" pitchFamily="34" charset="0"/>
              </a:defRPr>
            </a:lvl1pPr>
          </a:lstStyle>
          <a:p>
            <a:pPr lvl="0"/>
            <a:r>
              <a:rPr lang="en-US" dirty="0"/>
              <a:t>ADD NAME HERE</a:t>
            </a:r>
          </a:p>
        </p:txBody>
      </p:sp>
      <p:sp>
        <p:nvSpPr>
          <p:cNvPr id="16" name="Shape 62">
            <a:extLst>
              <a:ext uri="{FF2B5EF4-FFF2-40B4-BE49-F238E27FC236}">
                <a16:creationId xmlns:a16="http://schemas.microsoft.com/office/drawing/2014/main" id="{E2A7A773-8673-42D6-B565-4013CBE76BBD}"/>
              </a:ext>
            </a:extLst>
          </p:cNvPr>
          <p:cNvSpPr/>
          <p:nvPr userDrawn="1"/>
        </p:nvSpPr>
        <p:spPr>
          <a:xfrm rot="16200000" flipV="1">
            <a:off x="965155" y="-184909"/>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6877645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E8D18BE-27C3-4048-91A7-DD0F0F8D0861}"/>
              </a:ext>
            </a:extLst>
          </p:cNvPr>
          <p:cNvSpPr/>
          <p:nvPr userDrawn="1"/>
        </p:nvSpPr>
        <p:spPr>
          <a:xfrm>
            <a:off x="4190264"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2106887" y="616350"/>
            <a:ext cx="7978227" cy="1062602"/>
          </a:xfrm>
        </p:spPr>
        <p:txBody>
          <a:bodyPr lIns="0"/>
          <a:lstStyle>
            <a:lvl1pPr algn="ctr">
              <a:defRPr>
                <a:solidFill>
                  <a:schemeClr val="tx2"/>
                </a:solidFill>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0D8C8A61-C19F-4EF6-A991-5B6EFC5F7AFB}"/>
              </a:ext>
            </a:extLst>
          </p:cNvPr>
          <p:cNvSpPr>
            <a:spLocks noGrp="1"/>
          </p:cNvSpPr>
          <p:nvPr>
            <p:ph type="pic" sz="quarter" idx="11"/>
          </p:nvPr>
        </p:nvSpPr>
        <p:spPr>
          <a:xfrm>
            <a:off x="4306007"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FB28CC40-CBF3-4E1C-841D-45C7739F95EE}"/>
              </a:ext>
            </a:extLst>
          </p:cNvPr>
          <p:cNvSpPr>
            <a:spLocks noGrp="1"/>
          </p:cNvSpPr>
          <p:nvPr>
            <p:ph type="pic" sz="quarter" idx="12"/>
          </p:nvPr>
        </p:nvSpPr>
        <p:spPr>
          <a:xfrm>
            <a:off x="6273705"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7" name="Picture Placeholder 4">
            <a:extLst>
              <a:ext uri="{FF2B5EF4-FFF2-40B4-BE49-F238E27FC236}">
                <a16:creationId xmlns:a16="http://schemas.microsoft.com/office/drawing/2014/main" id="{12606688-9042-46BE-82EA-2A9034C21250}"/>
              </a:ext>
            </a:extLst>
          </p:cNvPr>
          <p:cNvSpPr>
            <a:spLocks noGrp="1"/>
          </p:cNvSpPr>
          <p:nvPr>
            <p:ph type="pic" sz="quarter" idx="13"/>
          </p:nvPr>
        </p:nvSpPr>
        <p:spPr>
          <a:xfrm>
            <a:off x="4306007"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94A72397-DF36-48ED-9888-0827D143B9BE}"/>
              </a:ext>
            </a:extLst>
          </p:cNvPr>
          <p:cNvSpPr>
            <a:spLocks noGrp="1"/>
          </p:cNvSpPr>
          <p:nvPr>
            <p:ph type="pic" sz="quarter" idx="14"/>
          </p:nvPr>
        </p:nvSpPr>
        <p:spPr>
          <a:xfrm>
            <a:off x="6273705"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1504731" y="3168715"/>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1504731" y="2764389"/>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8241403" y="3168715"/>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241403" y="2764389"/>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p:ph type="body" sz="quarter" idx="19"/>
          </p:nvPr>
        </p:nvSpPr>
        <p:spPr>
          <a:xfrm>
            <a:off x="1504731" y="5167572"/>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p:ph type="body" sz="quarter" idx="20" hasCustomPrompt="1"/>
          </p:nvPr>
        </p:nvSpPr>
        <p:spPr>
          <a:xfrm>
            <a:off x="1504731" y="4763246"/>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p:ph type="body" sz="quarter" idx="21"/>
          </p:nvPr>
        </p:nvSpPr>
        <p:spPr>
          <a:xfrm>
            <a:off x="8241403" y="5167572"/>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p:ph type="body" sz="quarter" idx="22" hasCustomPrompt="1"/>
          </p:nvPr>
        </p:nvSpPr>
        <p:spPr>
          <a:xfrm>
            <a:off x="8241403" y="4763246"/>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7" name="Oval 16">
            <a:extLst>
              <a:ext uri="{FF2B5EF4-FFF2-40B4-BE49-F238E27FC236}">
                <a16:creationId xmlns:a16="http://schemas.microsoft.com/office/drawing/2014/main" id="{EC623159-5A5F-49ED-8FE8-D17FB82C8BB9}"/>
              </a:ext>
            </a:extLst>
          </p:cNvPr>
          <p:cNvSpPr/>
          <p:nvPr userDrawn="1"/>
        </p:nvSpPr>
        <p:spPr>
          <a:xfrm>
            <a:off x="6157960"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8" name="Oval 17">
            <a:extLst>
              <a:ext uri="{FF2B5EF4-FFF2-40B4-BE49-F238E27FC236}">
                <a16:creationId xmlns:a16="http://schemas.microsoft.com/office/drawing/2014/main" id="{83F630FE-FEDE-4DCF-98BE-57FA329D971D}"/>
              </a:ext>
            </a:extLst>
          </p:cNvPr>
          <p:cNvSpPr/>
          <p:nvPr userDrawn="1"/>
        </p:nvSpPr>
        <p:spPr>
          <a:xfrm>
            <a:off x="4190264"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9" name="Oval 18">
            <a:extLst>
              <a:ext uri="{FF2B5EF4-FFF2-40B4-BE49-F238E27FC236}">
                <a16:creationId xmlns:a16="http://schemas.microsoft.com/office/drawing/2014/main" id="{5CEE0F46-6DA2-40B8-B7F9-015FA8D24163}"/>
              </a:ext>
            </a:extLst>
          </p:cNvPr>
          <p:cNvSpPr/>
          <p:nvPr userDrawn="1"/>
        </p:nvSpPr>
        <p:spPr>
          <a:xfrm>
            <a:off x="6157960"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33311750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anchor="b">
            <a:normAutofit/>
          </a:bodyPr>
          <a:lstStyle>
            <a:lvl1pPr>
              <a:defRPr sz="4000">
                <a:latin typeface="+mj-lt"/>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2635242"/>
            <a:ext cx="4767262" cy="3483263"/>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321901"/>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247900"/>
            <a:ext cx="5620473" cy="387032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18207819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atin typeface="+mj-lt"/>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atin typeface="+mj-lt"/>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atin typeface="+mj-lt"/>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Divider with Imag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2708475"/>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838200" y="3796498"/>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0" name="Shape 62">
            <a:extLst>
              <a:ext uri="{FF2B5EF4-FFF2-40B4-BE49-F238E27FC236}">
                <a16:creationId xmlns:a16="http://schemas.microsoft.com/office/drawing/2014/main" id="{171AB7B1-2963-43C8-84A5-2FCF188ACF42}"/>
              </a:ext>
            </a:extLst>
          </p:cNvPr>
          <p:cNvSpPr/>
          <p:nvPr userDrawn="1"/>
        </p:nvSpPr>
        <p:spPr>
          <a:xfrm rot="16200000" flipV="1">
            <a:off x="1094402" y="2525899"/>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Picture Placeholder 6">
            <a:extLst>
              <a:ext uri="{FF2B5EF4-FFF2-40B4-BE49-F238E27FC236}">
                <a16:creationId xmlns:a16="http://schemas.microsoft.com/office/drawing/2014/main" id="{DAA0C5BA-C2D3-4A68-8EDE-1831408789D6}"/>
              </a:ext>
            </a:extLst>
          </p:cNvPr>
          <p:cNvSpPr>
            <a:spLocks noGrp="1"/>
          </p:cNvSpPr>
          <p:nvPr>
            <p:ph type="pic" sz="quarter" idx="13"/>
          </p:nvPr>
        </p:nvSpPr>
        <p:spPr>
          <a:xfrm>
            <a:off x="0" y="0"/>
            <a:ext cx="12191999" cy="6858000"/>
          </a:xfrm>
          <a:custGeom>
            <a:avLst/>
            <a:gdLst>
              <a:gd name="connsiteX0" fmla="*/ 0 w 11933381"/>
              <a:gd name="connsiteY0" fmla="*/ 0 h 6858000"/>
              <a:gd name="connsiteX1" fmla="*/ 11933381 w 11933381"/>
              <a:gd name="connsiteY1" fmla="*/ 0 h 6858000"/>
              <a:gd name="connsiteX2" fmla="*/ 11933381 w 11933381"/>
              <a:gd name="connsiteY2" fmla="*/ 6858000 h 6858000"/>
              <a:gd name="connsiteX3" fmla="*/ 0 w 11933381"/>
              <a:gd name="connsiteY3" fmla="*/ 6858000 h 6858000"/>
              <a:gd name="connsiteX4" fmla="*/ 0 w 11933381"/>
              <a:gd name="connsiteY4" fmla="*/ 5854361 h 6858000"/>
              <a:gd name="connsiteX5" fmla="*/ 8109878 w 11933381"/>
              <a:gd name="connsiteY5" fmla="*/ 5854361 h 6858000"/>
              <a:gd name="connsiteX6" fmla="*/ 8109878 w 11933381"/>
              <a:gd name="connsiteY6" fmla="*/ 1949923 h 6858000"/>
              <a:gd name="connsiteX7" fmla="*/ 0 w 11933381"/>
              <a:gd name="connsiteY7" fmla="*/ 1949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381" h="6858000">
                <a:moveTo>
                  <a:pt x="0" y="0"/>
                </a:moveTo>
                <a:lnTo>
                  <a:pt x="11933381" y="0"/>
                </a:lnTo>
                <a:lnTo>
                  <a:pt x="11933381" y="6858000"/>
                </a:lnTo>
                <a:lnTo>
                  <a:pt x="0" y="6858000"/>
                </a:lnTo>
                <a:lnTo>
                  <a:pt x="0" y="5854361"/>
                </a:lnTo>
                <a:lnTo>
                  <a:pt x="8109878" y="5854361"/>
                </a:lnTo>
                <a:lnTo>
                  <a:pt x="8109878" y="1949923"/>
                </a:lnTo>
                <a:lnTo>
                  <a:pt x="0" y="1949923"/>
                </a:lnTo>
                <a:close/>
              </a:path>
            </a:pathLst>
          </a:custGeom>
          <a:solidFill>
            <a:schemeClr val="bg1"/>
          </a:solidFill>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1327372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524172"/>
            <a:ext cx="2578099" cy="2508588"/>
          </a:xfrm>
        </p:spPr>
        <p:txBody>
          <a:bodyPr lIns="0" anchor="t">
            <a:normAutofit/>
          </a:bodyPr>
          <a:lstStyle>
            <a:lvl1pPr algn="l">
              <a:defRPr sz="4000">
                <a:latin typeface="+mj-lt"/>
              </a:defRPr>
            </a:lvl1pPr>
          </a:lstStyle>
          <a:p>
            <a:r>
              <a:rPr lang="en-US" noProof="0"/>
              <a:t>Click to Add </a:t>
            </a:r>
            <a:br>
              <a:rPr lang="en-US" noProof="0"/>
            </a:br>
            <a:r>
              <a:rPr lang="en-US" noProof="0"/>
              <a:t>Slide Title Here</a:t>
            </a:r>
          </a:p>
        </p:txBody>
      </p:sp>
      <p:sp>
        <p:nvSpPr>
          <p:cNvPr id="9" name="Shape 62">
            <a:extLst>
              <a:ext uri="{FF2B5EF4-FFF2-40B4-BE49-F238E27FC236}">
                <a16:creationId xmlns:a16="http://schemas.microsoft.com/office/drawing/2014/main" id="{77A2F74A-3B1A-417B-8998-62F0E7EF0E74}"/>
              </a:ext>
            </a:extLst>
          </p:cNvPr>
          <p:cNvSpPr/>
          <p:nvPr userDrawn="1"/>
        </p:nvSpPr>
        <p:spPr>
          <a:xfrm rot="16200000" flipV="1">
            <a:off x="965155" y="-703069"/>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98755"/>
            <a:ext cx="3856038" cy="4235450"/>
          </a:xfrm>
          <a:solidFill>
            <a:schemeClr val="bg1">
              <a:lumMod val="95000"/>
            </a:schemeClr>
          </a:solidFill>
        </p:spPr>
        <p:txBody>
          <a:bodyPr/>
          <a:lstStyle/>
          <a:p>
            <a:r>
              <a:rPr lang="en-US"/>
              <a:t>Click icon to add picture</a:t>
            </a:r>
            <a:endParaRPr lang="en-US" dirty="0"/>
          </a:p>
        </p:txBody>
      </p:sp>
      <p:sp>
        <p:nvSpPr>
          <p:cNvPr id="4" name="Picture Placeholder 4">
            <a:extLst>
              <a:ext uri="{FF2B5EF4-FFF2-40B4-BE49-F238E27FC236}">
                <a16:creationId xmlns:a16="http://schemas.microsoft.com/office/drawing/2014/main" id="{D653D0B5-B695-4544-91E9-B8223EA713FF}"/>
              </a:ext>
            </a:extLst>
          </p:cNvPr>
          <p:cNvSpPr>
            <a:spLocks noGrp="1"/>
          </p:cNvSpPr>
          <p:nvPr>
            <p:ph type="pic" sz="quarter" idx="11"/>
          </p:nvPr>
        </p:nvSpPr>
        <p:spPr>
          <a:xfrm>
            <a:off x="4312285" y="198755"/>
            <a:ext cx="7651115" cy="4235450"/>
          </a:xfrm>
          <a:solidFill>
            <a:schemeClr val="bg1">
              <a:lumMod val="95000"/>
            </a:schemeClr>
          </a:solidFill>
        </p:spPr>
        <p:txBody>
          <a:bodyPr/>
          <a:lstStyle/>
          <a:p>
            <a:r>
              <a:rPr lang="en-US"/>
              <a:t>Click icon to add picture</a:t>
            </a:r>
            <a:endParaRPr lang="en-US" dirty="0"/>
          </a:p>
        </p:txBody>
      </p:sp>
      <p:sp>
        <p:nvSpPr>
          <p:cNvPr id="5" name="Picture Placeholder 4">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648200"/>
            <a:ext cx="7651116" cy="2011679"/>
          </a:xfrm>
          <a:solidFill>
            <a:schemeClr val="bg1">
              <a:lumMod val="95000"/>
            </a:schemeClr>
          </a:solidFill>
        </p:spPr>
        <p:txBody>
          <a:bodyPr/>
          <a:lstStyle/>
          <a:p>
            <a:r>
              <a:rPr lang="en-US"/>
              <a:t>Click icon to add picture</a:t>
            </a:r>
            <a:endParaRPr lang="en-US" dirty="0"/>
          </a:p>
        </p:txBody>
      </p:sp>
      <p:sp>
        <p:nvSpPr>
          <p:cNvPr id="6" name="Picture Placeholder 4">
            <a:extLst>
              <a:ext uri="{FF2B5EF4-FFF2-40B4-BE49-F238E27FC236}">
                <a16:creationId xmlns:a16="http://schemas.microsoft.com/office/drawing/2014/main" id="{75694821-2A94-40B8-8AAD-3E3762AFD388}"/>
              </a:ext>
            </a:extLst>
          </p:cNvPr>
          <p:cNvSpPr>
            <a:spLocks noGrp="1"/>
          </p:cNvSpPr>
          <p:nvPr>
            <p:ph type="pic" sz="quarter" idx="13"/>
          </p:nvPr>
        </p:nvSpPr>
        <p:spPr>
          <a:xfrm>
            <a:off x="8122919" y="4648200"/>
            <a:ext cx="3855721" cy="201167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 Divider with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73C762-8092-4F49-BC46-91BCA0557F23}"/>
              </a:ext>
            </a:extLst>
          </p:cNvPr>
          <p:cNvSpPr>
            <a:spLocks noGrp="1"/>
          </p:cNvSpPr>
          <p:nvPr>
            <p:ph type="pic" sz="quarter" idx="10"/>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430682 h 6858000"/>
              <a:gd name="connsiteX3" fmla="*/ 3823504 w 12191999"/>
              <a:gd name="connsiteY3" fmla="*/ 2430682 h 6858000"/>
              <a:gd name="connsiteX4" fmla="*/ 3823504 w 12191999"/>
              <a:gd name="connsiteY4" fmla="*/ 6335120 h 6858000"/>
              <a:gd name="connsiteX5" fmla="*/ 12191999 w 12191999"/>
              <a:gd name="connsiteY5" fmla="*/ 633512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2191999" y="0"/>
                </a:lnTo>
                <a:lnTo>
                  <a:pt x="12191999" y="2430682"/>
                </a:lnTo>
                <a:lnTo>
                  <a:pt x="3823504" y="2430682"/>
                </a:lnTo>
                <a:lnTo>
                  <a:pt x="3823504" y="6335120"/>
                </a:lnTo>
                <a:lnTo>
                  <a:pt x="12191999" y="6335120"/>
                </a:lnTo>
                <a:lnTo>
                  <a:pt x="12191999"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4403208" y="2870519"/>
            <a:ext cx="7252505"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4403209" y="3958542"/>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0" name="Shape 62">
            <a:extLst>
              <a:ext uri="{FF2B5EF4-FFF2-40B4-BE49-F238E27FC236}">
                <a16:creationId xmlns:a16="http://schemas.microsoft.com/office/drawing/2014/main" id="{171AB7B1-2963-43C8-84A5-2FCF188ACF42}"/>
              </a:ext>
            </a:extLst>
          </p:cNvPr>
          <p:cNvSpPr/>
          <p:nvPr userDrawn="1"/>
        </p:nvSpPr>
        <p:spPr>
          <a:xfrm rot="16200000" flipV="1">
            <a:off x="4788658" y="2817190"/>
            <a:ext cx="0" cy="1930310"/>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652B907-27B2-46E0-B157-E5617EF0413D}"/>
              </a:ext>
            </a:extLst>
          </p:cNvPr>
          <p:cNvSpPr>
            <a:spLocks noGrp="1"/>
          </p:cNvSpPr>
          <p:nvPr>
            <p:ph type="pic" sz="quarter" idx="10"/>
          </p:nvPr>
        </p:nvSpPr>
        <p:spPr>
          <a:xfrm>
            <a:off x="0" y="0"/>
            <a:ext cx="12191999" cy="6858000"/>
          </a:xfrm>
          <a:custGeom>
            <a:avLst/>
            <a:gdLst>
              <a:gd name="connsiteX0" fmla="*/ 0 w 12191999"/>
              <a:gd name="connsiteY0" fmla="*/ 0 h 6553196"/>
              <a:gd name="connsiteX1" fmla="*/ 12191999 w 12191999"/>
              <a:gd name="connsiteY1" fmla="*/ 0 h 6553196"/>
              <a:gd name="connsiteX2" fmla="*/ 12191999 w 12191999"/>
              <a:gd name="connsiteY2" fmla="*/ 6553196 h 6553196"/>
              <a:gd name="connsiteX3" fmla="*/ 9099630 w 12191999"/>
              <a:gd name="connsiteY3" fmla="*/ 6553196 h 6553196"/>
              <a:gd name="connsiteX4" fmla="*/ 9099630 w 12191999"/>
              <a:gd name="connsiteY4" fmla="*/ 2953562 h 6553196"/>
              <a:gd name="connsiteX5" fmla="*/ 731134 w 12191999"/>
              <a:gd name="connsiteY5" fmla="*/ 2953562 h 6553196"/>
              <a:gd name="connsiteX6" fmla="*/ 731134 w 12191999"/>
              <a:gd name="connsiteY6" fmla="*/ 6553196 h 6553196"/>
              <a:gd name="connsiteX7" fmla="*/ 0 w 12191999"/>
              <a:gd name="connsiteY7" fmla="*/ 6553196 h 65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553196">
                <a:moveTo>
                  <a:pt x="0" y="0"/>
                </a:moveTo>
                <a:lnTo>
                  <a:pt x="12191999" y="0"/>
                </a:lnTo>
                <a:lnTo>
                  <a:pt x="12191999" y="6553196"/>
                </a:lnTo>
                <a:lnTo>
                  <a:pt x="9099630" y="6553196"/>
                </a:lnTo>
                <a:lnTo>
                  <a:pt x="9099630" y="2953562"/>
                </a:lnTo>
                <a:lnTo>
                  <a:pt x="731134" y="2953562"/>
                </a:lnTo>
                <a:lnTo>
                  <a:pt x="731134" y="6553196"/>
                </a:lnTo>
                <a:lnTo>
                  <a:pt x="0" y="6553196"/>
                </a:lnTo>
                <a:close/>
              </a:path>
            </a:pathLst>
          </a:custGeom>
          <a:solidFill>
            <a:schemeClr val="bg1"/>
          </a:solidFill>
        </p:spPr>
        <p:txBody>
          <a:bodyPr wrap="square">
            <a:noAutofit/>
          </a:bodyPr>
          <a:lstStyle>
            <a:lvl1pPr>
              <a:defRPr>
                <a:latin typeface="+mn-lt"/>
              </a:defRPr>
            </a:lvl1pPr>
          </a:lstStyle>
          <a:p>
            <a:r>
              <a:rPr lang="en-US"/>
              <a:t>Click icon to add picture</a:t>
            </a:r>
            <a:endParaRPr lang="en-US" dirty="0"/>
          </a:p>
        </p:txBody>
      </p:sp>
      <p:sp>
        <p:nvSpPr>
          <p:cNvPr id="7" name="Title 1">
            <a:extLst>
              <a:ext uri="{FF2B5EF4-FFF2-40B4-BE49-F238E27FC236}">
                <a16:creationId xmlns:a16="http://schemas.microsoft.com/office/drawing/2014/main" id="{81AEE170-55AC-411A-B257-BD682DE716D0}"/>
              </a:ext>
            </a:extLst>
          </p:cNvPr>
          <p:cNvSpPr>
            <a:spLocks noGrp="1"/>
          </p:cNvSpPr>
          <p:nvPr>
            <p:ph type="title" hasCustomPrompt="1"/>
          </p:nvPr>
        </p:nvSpPr>
        <p:spPr>
          <a:xfrm>
            <a:off x="1220164" y="3379810"/>
            <a:ext cx="7252505" cy="891250"/>
          </a:xfrm>
        </p:spPr>
        <p:txBody>
          <a:bodyPr anchor="t">
            <a:noAutofit/>
          </a:bodyPr>
          <a:lstStyle>
            <a:lvl1pPr algn="l">
              <a:defRPr sz="5000" b="1">
                <a:solidFill>
                  <a:schemeClr val="bg1"/>
                </a:solidFill>
                <a:latin typeface="+mj-lt"/>
              </a:defRPr>
            </a:lvl1pPr>
          </a:lstStyle>
          <a:p>
            <a:r>
              <a:rPr lang="en-US" dirty="0"/>
              <a:t>CLICK TO ADD TITLE</a:t>
            </a:r>
          </a:p>
        </p:txBody>
      </p:sp>
      <p:sp>
        <p:nvSpPr>
          <p:cNvPr id="8" name="Text Placeholder 12">
            <a:extLst>
              <a:ext uri="{FF2B5EF4-FFF2-40B4-BE49-F238E27FC236}">
                <a16:creationId xmlns:a16="http://schemas.microsoft.com/office/drawing/2014/main" id="{92D701DC-3803-4D06-BFB3-A9F78E4022EF}"/>
              </a:ext>
            </a:extLst>
          </p:cNvPr>
          <p:cNvSpPr>
            <a:spLocks noGrp="1"/>
          </p:cNvSpPr>
          <p:nvPr>
            <p:ph type="body" sz="quarter" idx="14" hasCustomPrompt="1"/>
          </p:nvPr>
        </p:nvSpPr>
        <p:spPr>
          <a:xfrm>
            <a:off x="1220165" y="4467833"/>
            <a:ext cx="7252504"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9" name="Shape 62">
            <a:extLst>
              <a:ext uri="{FF2B5EF4-FFF2-40B4-BE49-F238E27FC236}">
                <a16:creationId xmlns:a16="http://schemas.microsoft.com/office/drawing/2014/main" id="{71FB5177-8D30-4482-99E2-8BFEB1D37D9E}"/>
              </a:ext>
            </a:extLst>
          </p:cNvPr>
          <p:cNvSpPr/>
          <p:nvPr userDrawn="1"/>
        </p:nvSpPr>
        <p:spPr>
          <a:xfrm rot="16200000" flipV="1">
            <a:off x="1285385" y="3006251"/>
            <a:ext cx="0" cy="2570770"/>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lvl1pPr>
              <a:defRPr>
                <a:latin typeface="+mn-lt"/>
              </a:defRPr>
            </a:lvl1p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356412"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a:extLst>
              <a:ext uri="{FF2B5EF4-FFF2-40B4-BE49-F238E27FC236}">
                <a16:creationId xmlns:a16="http://schemas.microsoft.com/office/drawing/2014/main" id="{AA648B5A-E380-4E42-882E-71EBF6838E22}"/>
              </a:ext>
            </a:extLst>
          </p:cNvPr>
          <p:cNvSpPr>
            <a:spLocks noGrp="1"/>
          </p:cNvSpPr>
          <p:nvPr>
            <p:ph type="pic" sz="quarter" idx="12"/>
          </p:nvPr>
        </p:nvSpPr>
        <p:spPr>
          <a:xfrm>
            <a:off x="3778137" y="2225040"/>
            <a:ext cx="3557587" cy="3668025"/>
          </a:xfrm>
        </p:spPr>
        <p:txBody>
          <a:bodyPr/>
          <a:lstStyle>
            <a:lvl1pPr>
              <a:defRPr>
                <a:latin typeface="+mn-lt"/>
              </a:defRPr>
            </a:lvl1p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7559432"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7559432"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7559432"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7559432"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7559432"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3" name="Rectangle 2">
            <a:extLst>
              <a:ext uri="{FF2B5EF4-FFF2-40B4-BE49-F238E27FC236}">
                <a16:creationId xmlns:a16="http://schemas.microsoft.com/office/drawing/2014/main" id="{E2F3CED5-D6C7-4A0B-B731-FDB78F4E3341}"/>
              </a:ext>
            </a:extLst>
          </p:cNvPr>
          <p:cNvSpPr/>
          <p:nvPr userDrawn="1"/>
        </p:nvSpPr>
        <p:spPr>
          <a:xfrm>
            <a:off x="3778137" y="0"/>
            <a:ext cx="3586162"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50430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DAAB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5" r:id="rId2"/>
    <p:sldLayoutId id="2147483689" r:id="rId3"/>
    <p:sldLayoutId id="2147483684" r:id="rId4"/>
    <p:sldLayoutId id="2147483651" r:id="rId5"/>
    <p:sldLayoutId id="2147483685" r:id="rId6"/>
    <p:sldLayoutId id="2147483674" r:id="rId7"/>
    <p:sldLayoutId id="2147483690" r:id="rId8"/>
    <p:sldLayoutId id="2147483694" r:id="rId9"/>
    <p:sldLayoutId id="2147483693" r:id="rId10"/>
    <p:sldLayoutId id="2147483686" r:id="rId11"/>
    <p:sldLayoutId id="2147483703" r:id="rId12"/>
    <p:sldLayoutId id="2147483709" r:id="rId13"/>
    <p:sldLayoutId id="2147483710" r:id="rId14"/>
    <p:sldLayoutId id="2147483711" r:id="rId15"/>
    <p:sldLayoutId id="2147483712" r:id="rId16"/>
    <p:sldLayoutId id="2147483704" r:id="rId17"/>
    <p:sldLayoutId id="2147483702" r:id="rId18"/>
    <p:sldLayoutId id="2147483713" r:id="rId19"/>
    <p:sldLayoutId id="2147483714" r:id="rId20"/>
    <p:sldLayoutId id="2147483715" r:id="rId21"/>
    <p:sldLayoutId id="2147483695" r:id="rId22"/>
    <p:sldLayoutId id="2147483730" r:id="rId23"/>
    <p:sldLayoutId id="2147483698" r:id="rId24"/>
    <p:sldLayoutId id="2147483731" r:id="rId25"/>
    <p:sldLayoutId id="2147483699" r:id="rId26"/>
    <p:sldLayoutId id="2147483732" r:id="rId27"/>
    <p:sldLayoutId id="2147483700" r:id="rId28"/>
    <p:sldLayoutId id="2147483733" r:id="rId29"/>
    <p:sldLayoutId id="2147483701" r:id="rId30"/>
    <p:sldLayoutId id="2147483734" r:id="rId31"/>
    <p:sldLayoutId id="2147483696" r:id="rId32"/>
    <p:sldLayoutId id="2147483705" r:id="rId33"/>
    <p:sldLayoutId id="2147483706" r:id="rId34"/>
    <p:sldLayoutId id="2147483707" r:id="rId35"/>
    <p:sldLayoutId id="2147483708" r:id="rId36"/>
    <p:sldLayoutId id="2147483687" r:id="rId37"/>
    <p:sldLayoutId id="2147483719" r:id="rId38"/>
    <p:sldLayoutId id="2147483720" r:id="rId39"/>
    <p:sldLayoutId id="2147483718" r:id="rId40"/>
    <p:sldLayoutId id="2147483721" r:id="rId41"/>
    <p:sldLayoutId id="2147483716" r:id="rId42"/>
    <p:sldLayoutId id="2147483722" r:id="rId43"/>
    <p:sldLayoutId id="2147483723" r:id="rId44"/>
    <p:sldLayoutId id="2147483663" r:id="rId45"/>
    <p:sldLayoutId id="2147483725" r:id="rId46"/>
    <p:sldLayoutId id="2147483726" r:id="rId47"/>
    <p:sldLayoutId id="2147483675" r:id="rId48"/>
    <p:sldLayoutId id="2147483677" r:id="rId49"/>
    <p:sldLayoutId id="2147483729" r:id="rId50"/>
    <p:sldLayoutId id="2147483728" r:id="rId51"/>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491705" y="3200072"/>
            <a:ext cx="8583284" cy="1337421"/>
          </a:xfrm>
        </p:spPr>
        <p:txBody>
          <a:bodyPr/>
          <a:lstStyle/>
          <a:p>
            <a:r>
              <a:rPr lang="en-US" sz="4800" dirty="0">
                <a:latin typeface="Times New Roman" panose="02020603050405020304" pitchFamily="18" charset="0"/>
                <a:cs typeface="Times New Roman" panose="02020603050405020304" pitchFamily="18" charset="0"/>
              </a:rPr>
              <a:t>AWS Infrastructure Automation Using TERRAFORM</a:t>
            </a:r>
          </a:p>
        </p:txBody>
      </p:sp>
      <p:sp>
        <p:nvSpPr>
          <p:cNvPr id="6" name="Text Placeholder 5">
            <a:extLst>
              <a:ext uri="{FF2B5EF4-FFF2-40B4-BE49-F238E27FC236}">
                <a16:creationId xmlns:a16="http://schemas.microsoft.com/office/drawing/2014/main" id="{849EBC96-F2B6-43D3-A761-898E1D269BC3}"/>
              </a:ext>
            </a:extLst>
          </p:cNvPr>
          <p:cNvSpPr>
            <a:spLocks noGrp="1"/>
          </p:cNvSpPr>
          <p:nvPr>
            <p:ph type="body" sz="quarter" idx="14"/>
          </p:nvPr>
        </p:nvSpPr>
        <p:spPr>
          <a:xfrm>
            <a:off x="5647144" y="5819010"/>
            <a:ext cx="7252504" cy="338549"/>
          </a:xfrm>
        </p:spPr>
        <p:txBody>
          <a:bodyPr/>
          <a:lstStyle/>
          <a:p>
            <a:r>
              <a:rPr lang="en-US" dirty="0">
                <a:latin typeface="Times New Roman" panose="02020603050405020304" pitchFamily="18" charset="0"/>
                <a:cs typeface="Times New Roman" panose="02020603050405020304" pitchFamily="18" charset="0"/>
              </a:rPr>
              <a:t>~ SPANDANA BAINDLA</a:t>
            </a:r>
          </a:p>
          <a:p>
            <a:endParaRPr lang="en-US" dirty="0"/>
          </a:p>
        </p:txBody>
      </p:sp>
      <p:pic>
        <p:nvPicPr>
          <p:cNvPr id="13" name="Picture Placeholder 5" descr="Buildings">
            <a:extLst>
              <a:ext uri="{FF2B5EF4-FFF2-40B4-BE49-F238E27FC236}">
                <a16:creationId xmlns:a16="http://schemas.microsoft.com/office/drawing/2014/main" id="{002497D9-8F14-40C3-90A2-8264564E1F97}"/>
              </a:ext>
              <a:ext uri="{C183D7F6-B498-43B3-948B-1728B52AA6E4}">
                <adec:decorative xmlns:adec="http://schemas.microsoft.com/office/drawing/2017/decorative" val="0"/>
              </a:ext>
            </a:extLst>
          </p:cNvPr>
          <p:cNvPicPr>
            <a:picLocks noGrp="1" noChangeAspect="1"/>
          </p:cNvPicPr>
          <p:nvPr>
            <p:ph type="pic" sz="quarter" idx="15"/>
          </p:nvPr>
        </p:nvPicPr>
        <p:blipFill>
          <a:blip r:embed="rId3" cstate="screen">
            <a:grayscl/>
            <a:extLst>
              <a:ext uri="{28A0092B-C50C-407E-A947-70E740481C1C}">
                <a14:useLocalDpi xmlns:a14="http://schemas.microsoft.com/office/drawing/2010/main"/>
              </a:ext>
            </a:extLst>
          </a:blip>
          <a:srcRect t="7813" b="7813"/>
          <a:stretch>
            <a:fillRect/>
          </a:stretch>
        </p:blipFill>
        <p:spPr>
          <a:xfrm>
            <a:off x="0" y="18288"/>
            <a:ext cx="12192000" cy="6858000"/>
          </a:xfrm>
        </p:spPr>
      </p:pic>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9A9B7-760E-6CF0-7B70-424C2D74D78D}"/>
              </a:ext>
            </a:extLst>
          </p:cNvPr>
          <p:cNvPicPr>
            <a:picLocks noChangeAspect="1"/>
          </p:cNvPicPr>
          <p:nvPr/>
        </p:nvPicPr>
        <p:blipFill>
          <a:blip r:embed="rId2"/>
          <a:srcRect r="21674" b="20629"/>
          <a:stretch/>
        </p:blipFill>
        <p:spPr>
          <a:xfrm>
            <a:off x="1321279" y="946893"/>
            <a:ext cx="9549442" cy="5443268"/>
          </a:xfrm>
          <a:prstGeom prst="rect">
            <a:avLst/>
          </a:prstGeom>
        </p:spPr>
      </p:pic>
      <p:sp>
        <p:nvSpPr>
          <p:cNvPr id="4" name="TextBox 3">
            <a:extLst>
              <a:ext uri="{FF2B5EF4-FFF2-40B4-BE49-F238E27FC236}">
                <a16:creationId xmlns:a16="http://schemas.microsoft.com/office/drawing/2014/main" id="{5D159BEF-D5E9-F6A4-6082-144C4BAA70DB}"/>
              </a:ext>
            </a:extLst>
          </p:cNvPr>
          <p:cNvSpPr txBox="1"/>
          <p:nvPr/>
        </p:nvSpPr>
        <p:spPr>
          <a:xfrm>
            <a:off x="3995457" y="316360"/>
            <a:ext cx="4201085" cy="461665"/>
          </a:xfrm>
          <a:prstGeom prst="rect">
            <a:avLst/>
          </a:prstGeom>
          <a:noFill/>
        </p:spPr>
        <p:txBody>
          <a:bodyPr wrap="none" rtlCol="0">
            <a:spAutoFit/>
          </a:bodyPr>
          <a:lstStyle/>
          <a:p>
            <a:pPr algn="ctr"/>
            <a:r>
              <a:rPr lang="en-IN" sz="2400" b="1" dirty="0">
                <a:latin typeface="Times New Roman" panose="02020603050405020304" pitchFamily="18" charset="0"/>
                <a:cs typeface="Times New Roman" panose="02020603050405020304" pitchFamily="18" charset="0"/>
              </a:rPr>
              <a:t>Vpc.tf file for creating an VPC</a:t>
            </a:r>
          </a:p>
        </p:txBody>
      </p:sp>
    </p:spTree>
    <p:extLst>
      <p:ext uri="{BB962C8B-B14F-4D97-AF65-F5344CB8AC3E}">
        <p14:creationId xmlns:p14="http://schemas.microsoft.com/office/powerpoint/2010/main" val="132704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6F5AE-CA22-AA2A-BECB-864F4B600E5B}"/>
              </a:ext>
            </a:extLst>
          </p:cNvPr>
          <p:cNvPicPr>
            <a:picLocks noChangeAspect="1"/>
          </p:cNvPicPr>
          <p:nvPr/>
        </p:nvPicPr>
        <p:blipFill>
          <a:blip r:embed="rId2"/>
          <a:stretch>
            <a:fillRect/>
          </a:stretch>
        </p:blipFill>
        <p:spPr>
          <a:xfrm>
            <a:off x="609599" y="742950"/>
            <a:ext cx="10972801" cy="6115050"/>
          </a:xfrm>
          <a:prstGeom prst="rect">
            <a:avLst/>
          </a:prstGeom>
        </p:spPr>
      </p:pic>
      <p:sp>
        <p:nvSpPr>
          <p:cNvPr id="4" name="TextBox 3">
            <a:extLst>
              <a:ext uri="{FF2B5EF4-FFF2-40B4-BE49-F238E27FC236}">
                <a16:creationId xmlns:a16="http://schemas.microsoft.com/office/drawing/2014/main" id="{7D6D5229-6BB0-9282-ADFE-69DD6237B9EC}"/>
              </a:ext>
            </a:extLst>
          </p:cNvPr>
          <p:cNvSpPr txBox="1"/>
          <p:nvPr/>
        </p:nvSpPr>
        <p:spPr>
          <a:xfrm>
            <a:off x="4423970" y="149165"/>
            <a:ext cx="2892202"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OUTPUT FOR VPC</a:t>
            </a:r>
          </a:p>
        </p:txBody>
      </p:sp>
    </p:spTree>
    <p:extLst>
      <p:ext uri="{BB962C8B-B14F-4D97-AF65-F5344CB8AC3E}">
        <p14:creationId xmlns:p14="http://schemas.microsoft.com/office/powerpoint/2010/main" val="292122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4EFF4-6FE8-02F5-33A0-2B248FD32E9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D945E49-CE9E-E094-09AF-3B3CA581616E}"/>
              </a:ext>
            </a:extLst>
          </p:cNvPr>
          <p:cNvSpPr>
            <a:spLocks noGrp="1"/>
          </p:cNvSpPr>
          <p:nvPr>
            <p:ph type="title"/>
          </p:nvPr>
        </p:nvSpPr>
        <p:spPr>
          <a:xfrm>
            <a:off x="367736" y="1438361"/>
            <a:ext cx="5441393" cy="629442"/>
          </a:xfrm>
        </p:spPr>
        <p:txBody>
          <a:bodyPr>
            <a:normAutofit fontScale="90000"/>
          </a:bodyPr>
          <a:lstStyle/>
          <a:p>
            <a:r>
              <a:rPr lang="en-US" sz="3600" dirty="0">
                <a:latin typeface="Times New Roman" panose="02020603050405020304" pitchFamily="18" charset="0"/>
                <a:cs typeface="Times New Roman" panose="02020603050405020304" pitchFamily="18" charset="0"/>
              </a:rPr>
              <a:t>STEP-3  CREATE SUBNETS</a:t>
            </a:r>
            <a:r>
              <a:rPr lang="en-US" sz="3600" dirty="0">
                <a:solidFill>
                  <a:srgbClr val="5DAAB0"/>
                </a:solidFill>
                <a:latin typeface="Times New Roman" panose="02020603050405020304" pitchFamily="18" charset="0"/>
                <a:cs typeface="Times New Roman" panose="02020603050405020304" pitchFamily="18" charset="0"/>
              </a:rPr>
              <a:t> </a:t>
            </a:r>
          </a:p>
        </p:txBody>
      </p:sp>
      <p:sp>
        <p:nvSpPr>
          <p:cNvPr id="10" name="Text Placeholder 9">
            <a:extLst>
              <a:ext uri="{FF2B5EF4-FFF2-40B4-BE49-F238E27FC236}">
                <a16:creationId xmlns:a16="http://schemas.microsoft.com/office/drawing/2014/main" id="{3B5F3A5E-200E-7B5A-B4D4-A872436EACC9}"/>
              </a:ext>
            </a:extLst>
          </p:cNvPr>
          <p:cNvSpPr>
            <a:spLocks noGrp="1"/>
          </p:cNvSpPr>
          <p:nvPr>
            <p:ph type="body" sz="quarter" idx="11"/>
          </p:nvPr>
        </p:nvSpPr>
        <p:spPr>
          <a:xfrm>
            <a:off x="502122" y="2233986"/>
            <a:ext cx="5172620" cy="3483263"/>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Subnets divide a network into smaller, manageable sections. In AWS, you create subnets within a VPC to organize resources like EC2 instances. You can have public subnets (accessed from the internet) and private subnets (isolated from the internet). Subnets help improve security and manage traffic efficiently between different parts of your infrastructure.</a:t>
            </a:r>
          </a:p>
        </p:txBody>
      </p:sp>
      <p:pic>
        <p:nvPicPr>
          <p:cNvPr id="2" name="Picture 1">
            <a:extLst>
              <a:ext uri="{FF2B5EF4-FFF2-40B4-BE49-F238E27FC236}">
                <a16:creationId xmlns:a16="http://schemas.microsoft.com/office/drawing/2014/main" id="{2381CAD3-787B-9F7D-F66E-28B9A2877D88}"/>
              </a:ext>
            </a:extLst>
          </p:cNvPr>
          <p:cNvPicPr>
            <a:picLocks noChangeAspect="1"/>
          </p:cNvPicPr>
          <p:nvPr/>
        </p:nvPicPr>
        <p:blipFill>
          <a:blip r:embed="rId3"/>
          <a:srcRect r="51563" b="3889"/>
          <a:stretch/>
        </p:blipFill>
        <p:spPr>
          <a:xfrm>
            <a:off x="6200775" y="66675"/>
            <a:ext cx="5905500" cy="6591300"/>
          </a:xfrm>
          <a:prstGeom prst="rect">
            <a:avLst/>
          </a:prstGeom>
        </p:spPr>
      </p:pic>
    </p:spTree>
    <p:extLst>
      <p:ext uri="{BB962C8B-B14F-4D97-AF65-F5344CB8AC3E}">
        <p14:creationId xmlns:p14="http://schemas.microsoft.com/office/powerpoint/2010/main" val="2444887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5D1482-E753-196C-1F5C-8686B775D4F5}"/>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Subnet.tf file for creating subnets</a:t>
            </a:r>
          </a:p>
        </p:txBody>
      </p:sp>
      <p:pic>
        <p:nvPicPr>
          <p:cNvPr id="8" name="Picture Placeholder 7">
            <a:extLst>
              <a:ext uri="{FF2B5EF4-FFF2-40B4-BE49-F238E27FC236}">
                <a16:creationId xmlns:a16="http://schemas.microsoft.com/office/drawing/2014/main" id="{C98D0D4F-E5B1-F239-A235-CD2D66734F09}"/>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2527406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3030C-CCA5-0422-6101-EE15ADD475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0908BA-94C2-CFC6-6545-8849EC3693C3}"/>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OUTPUT FOR SUBNETS</a:t>
            </a:r>
          </a:p>
        </p:txBody>
      </p:sp>
      <p:pic>
        <p:nvPicPr>
          <p:cNvPr id="5" name="Picture Placeholder 4">
            <a:extLst>
              <a:ext uri="{FF2B5EF4-FFF2-40B4-BE49-F238E27FC236}">
                <a16:creationId xmlns:a16="http://schemas.microsoft.com/office/drawing/2014/main" id="{7AFBB3C8-DF9F-51AE-514A-42FAD62A6A98}"/>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3719969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1E6AD-444E-8E3E-C492-30867C156D9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1934AD0-EE62-3061-0465-E689DBBF08E5}"/>
              </a:ext>
            </a:extLst>
          </p:cNvPr>
          <p:cNvSpPr>
            <a:spLocks noGrp="1"/>
          </p:cNvSpPr>
          <p:nvPr>
            <p:ph type="title"/>
          </p:nvPr>
        </p:nvSpPr>
        <p:spPr>
          <a:xfrm>
            <a:off x="367736" y="1438361"/>
            <a:ext cx="5441393" cy="629442"/>
          </a:xfrm>
        </p:spPr>
        <p:txBody>
          <a:bodyPr>
            <a:normAutofit/>
          </a:bodyPr>
          <a:lstStyle/>
          <a:p>
            <a:pPr algn="ctr"/>
            <a:r>
              <a:rPr lang="en-US" sz="3200" dirty="0">
                <a:latin typeface="Times New Roman" panose="02020603050405020304" pitchFamily="18" charset="0"/>
                <a:cs typeface="Times New Roman" panose="02020603050405020304" pitchFamily="18" charset="0"/>
              </a:rPr>
              <a:t>STEP- 4 CREATE IGW</a:t>
            </a:r>
            <a:r>
              <a:rPr lang="en-US" sz="3200" dirty="0">
                <a:solidFill>
                  <a:srgbClr val="5DAAB0"/>
                </a:solidFill>
                <a:latin typeface="Times New Roman" panose="02020603050405020304" pitchFamily="18" charset="0"/>
                <a:cs typeface="Times New Roman" panose="02020603050405020304" pitchFamily="18" charset="0"/>
              </a:rPr>
              <a:t> </a:t>
            </a:r>
          </a:p>
        </p:txBody>
      </p:sp>
      <p:sp>
        <p:nvSpPr>
          <p:cNvPr id="10" name="Text Placeholder 9">
            <a:extLst>
              <a:ext uri="{FF2B5EF4-FFF2-40B4-BE49-F238E27FC236}">
                <a16:creationId xmlns:a16="http://schemas.microsoft.com/office/drawing/2014/main" id="{E85DF74E-938A-C46E-4E00-2226263D812C}"/>
              </a:ext>
            </a:extLst>
          </p:cNvPr>
          <p:cNvSpPr>
            <a:spLocks noGrp="1"/>
          </p:cNvSpPr>
          <p:nvPr>
            <p:ph type="body" sz="quarter" idx="11"/>
          </p:nvPr>
        </p:nvSpPr>
        <p:spPr>
          <a:xfrm>
            <a:off x="502122" y="2233986"/>
            <a:ext cx="5172620" cy="348326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An </a:t>
            </a:r>
            <a:r>
              <a:rPr lang="en-US" sz="1800" b="1" dirty="0">
                <a:latin typeface="Times New Roman" panose="02020603050405020304" pitchFamily="18" charset="0"/>
                <a:cs typeface="Times New Roman" panose="02020603050405020304" pitchFamily="18" charset="0"/>
              </a:rPr>
              <a:t>Internet Gateway (IGW)</a:t>
            </a:r>
            <a:r>
              <a:rPr lang="en-US" sz="1800" dirty="0">
                <a:latin typeface="Times New Roman" panose="02020603050405020304" pitchFamily="18" charset="0"/>
                <a:cs typeface="Times New Roman" panose="02020603050405020304" pitchFamily="18" charset="0"/>
              </a:rPr>
              <a:t> is a component in AWS that allows communication between your VPC (Virtual Private Cloud) and the internet. It enables instances within a VPC to access the internet and receive incoming traffic. When you create an IGW, it connects your VPC to the internet, allowing resources like EC2 instances to be publicly reachable. The IGW is essential for making your VPC resources accessible outside of the cloud environment.</a:t>
            </a:r>
          </a:p>
        </p:txBody>
      </p:sp>
      <p:pic>
        <p:nvPicPr>
          <p:cNvPr id="4" name="Picture 3">
            <a:extLst>
              <a:ext uri="{FF2B5EF4-FFF2-40B4-BE49-F238E27FC236}">
                <a16:creationId xmlns:a16="http://schemas.microsoft.com/office/drawing/2014/main" id="{6915E443-4074-DB46-028C-0218DA21FD56}"/>
              </a:ext>
            </a:extLst>
          </p:cNvPr>
          <p:cNvPicPr>
            <a:picLocks noChangeAspect="1"/>
          </p:cNvPicPr>
          <p:nvPr/>
        </p:nvPicPr>
        <p:blipFill>
          <a:blip r:embed="rId3"/>
          <a:srcRect r="51327" b="3056"/>
          <a:stretch/>
        </p:blipFill>
        <p:spPr>
          <a:xfrm>
            <a:off x="6096000" y="104775"/>
            <a:ext cx="5934075" cy="6648450"/>
          </a:xfrm>
          <a:prstGeom prst="rect">
            <a:avLst/>
          </a:prstGeom>
        </p:spPr>
      </p:pic>
    </p:spTree>
    <p:extLst>
      <p:ext uri="{BB962C8B-B14F-4D97-AF65-F5344CB8AC3E}">
        <p14:creationId xmlns:p14="http://schemas.microsoft.com/office/powerpoint/2010/main" val="36901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FC967-4B0C-8642-9752-F564857CC0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9D216A-33D6-4FCC-0CDF-134C8825C468}"/>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igw.tf file for creating internet gateway</a:t>
            </a:r>
          </a:p>
        </p:txBody>
      </p:sp>
      <p:pic>
        <p:nvPicPr>
          <p:cNvPr id="5" name="Picture Placeholder 4">
            <a:extLst>
              <a:ext uri="{FF2B5EF4-FFF2-40B4-BE49-F238E27FC236}">
                <a16:creationId xmlns:a16="http://schemas.microsoft.com/office/drawing/2014/main" id="{A5C09849-D490-DFCA-4265-777FB2B540DC}"/>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827355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BC1A4-4B15-3918-B544-29008E0DBB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C87C6A-65BF-66EE-63B1-62FAEE03CADE}"/>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OUTPUT FOR IGW</a:t>
            </a:r>
          </a:p>
        </p:txBody>
      </p:sp>
      <p:pic>
        <p:nvPicPr>
          <p:cNvPr id="6" name="Picture Placeholder 5">
            <a:extLst>
              <a:ext uri="{FF2B5EF4-FFF2-40B4-BE49-F238E27FC236}">
                <a16:creationId xmlns:a16="http://schemas.microsoft.com/office/drawing/2014/main" id="{7813ED66-A5DA-6F23-E27B-1C96133A8814}"/>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100578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41921-AF74-4C4B-54EF-DC65B2F7F99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A0FA711-B62B-B1DF-14F6-D6D0AA0DBF5C}"/>
              </a:ext>
            </a:extLst>
          </p:cNvPr>
          <p:cNvSpPr>
            <a:spLocks noGrp="1"/>
          </p:cNvSpPr>
          <p:nvPr>
            <p:ph type="title"/>
          </p:nvPr>
        </p:nvSpPr>
        <p:spPr>
          <a:xfrm>
            <a:off x="367735" y="611674"/>
            <a:ext cx="5441393" cy="1058153"/>
          </a:xfrm>
        </p:spPr>
        <p:txBody>
          <a:bodyPr>
            <a:normAutofit fontScale="90000"/>
          </a:bodyPr>
          <a:lstStyle/>
          <a:p>
            <a:pPr algn="ctr"/>
            <a:r>
              <a:rPr lang="en-US" sz="3600" dirty="0">
                <a:latin typeface="Times New Roman" panose="02020603050405020304" pitchFamily="18" charset="0"/>
                <a:cs typeface="Times New Roman" panose="02020603050405020304" pitchFamily="18" charset="0"/>
              </a:rPr>
              <a:t>STEP- 5 CREATE ROUTE TABLE</a:t>
            </a:r>
            <a:r>
              <a:rPr lang="en-US" sz="3600" dirty="0">
                <a:solidFill>
                  <a:srgbClr val="5DAAB0"/>
                </a:solidFill>
                <a:latin typeface="Times New Roman" panose="02020603050405020304" pitchFamily="18" charset="0"/>
                <a:cs typeface="Times New Roman" panose="02020603050405020304" pitchFamily="18" charset="0"/>
              </a:rPr>
              <a:t> </a:t>
            </a:r>
          </a:p>
        </p:txBody>
      </p:sp>
      <p:sp>
        <p:nvSpPr>
          <p:cNvPr id="10" name="Text Placeholder 9">
            <a:extLst>
              <a:ext uri="{FF2B5EF4-FFF2-40B4-BE49-F238E27FC236}">
                <a16:creationId xmlns:a16="http://schemas.microsoft.com/office/drawing/2014/main" id="{B4F4D3D5-6E61-6299-8E94-9000EACF2A11}"/>
              </a:ext>
            </a:extLst>
          </p:cNvPr>
          <p:cNvSpPr>
            <a:spLocks noGrp="1"/>
          </p:cNvSpPr>
          <p:nvPr>
            <p:ph type="body" sz="quarter" idx="11"/>
          </p:nvPr>
        </p:nvSpPr>
        <p:spPr>
          <a:xfrm>
            <a:off x="502121" y="1900611"/>
            <a:ext cx="5172620" cy="348326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A </a:t>
            </a:r>
            <a:r>
              <a:rPr lang="en-US" sz="1800" b="1" dirty="0">
                <a:latin typeface="Times New Roman" panose="02020603050405020304" pitchFamily="18" charset="0"/>
                <a:cs typeface="Times New Roman" panose="02020603050405020304" pitchFamily="18" charset="0"/>
              </a:rPr>
              <a:t>Route Table</a:t>
            </a:r>
            <a:r>
              <a:rPr lang="en-US" sz="1800" dirty="0">
                <a:latin typeface="Times New Roman" panose="02020603050405020304" pitchFamily="18" charset="0"/>
                <a:cs typeface="Times New Roman" panose="02020603050405020304" pitchFamily="18" charset="0"/>
              </a:rPr>
              <a:t> in AWS is a collection of rules (called routes) that decide how network traffic from your VPC is directed. Each subnet in the VPC is linked to a specific route table, which defines how traffic should be routed to destinations like the internet, other subnets, or external networks. These rules ensure that data moves efficiently between resources within the VPC and beyond.</a:t>
            </a:r>
          </a:p>
        </p:txBody>
      </p:sp>
      <p:pic>
        <p:nvPicPr>
          <p:cNvPr id="2" name="Picture 1">
            <a:extLst>
              <a:ext uri="{FF2B5EF4-FFF2-40B4-BE49-F238E27FC236}">
                <a16:creationId xmlns:a16="http://schemas.microsoft.com/office/drawing/2014/main" id="{08E40D68-12D2-017F-F9AE-8F62EF1A26D8}"/>
              </a:ext>
            </a:extLst>
          </p:cNvPr>
          <p:cNvPicPr>
            <a:picLocks noChangeAspect="1"/>
          </p:cNvPicPr>
          <p:nvPr/>
        </p:nvPicPr>
        <p:blipFill>
          <a:blip r:embed="rId3"/>
          <a:srcRect r="52353" b="4445"/>
          <a:stretch/>
        </p:blipFill>
        <p:spPr>
          <a:xfrm>
            <a:off x="6296025" y="161026"/>
            <a:ext cx="5809128" cy="6553200"/>
          </a:xfrm>
          <a:prstGeom prst="rect">
            <a:avLst/>
          </a:prstGeom>
        </p:spPr>
      </p:pic>
    </p:spTree>
    <p:extLst>
      <p:ext uri="{BB962C8B-B14F-4D97-AF65-F5344CB8AC3E}">
        <p14:creationId xmlns:p14="http://schemas.microsoft.com/office/powerpoint/2010/main" val="24175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54D1EFE-52D9-9331-33D4-6A959DAFC269}"/>
              </a:ext>
            </a:extLst>
          </p:cNvPr>
          <p:cNvPicPr>
            <a:picLocks noGrp="1" noChangeAspect="1"/>
          </p:cNvPicPr>
          <p:nvPr>
            <p:ph type="pic" sz="quarter" idx="10"/>
          </p:nvPr>
        </p:nvPicPr>
        <p:blipFill>
          <a:blip r:embed="rId2"/>
          <a:srcRect t="2959" b="2959"/>
          <a:stretch>
            <a:fillRect/>
          </a:stretch>
        </p:blipFill>
        <p:spPr>
          <a:prstGeom prst="rect">
            <a:avLst/>
          </a:prstGeom>
        </p:spPr>
      </p:pic>
      <p:sp>
        <p:nvSpPr>
          <p:cNvPr id="3" name="Title 2">
            <a:extLst>
              <a:ext uri="{FF2B5EF4-FFF2-40B4-BE49-F238E27FC236}">
                <a16:creationId xmlns:a16="http://schemas.microsoft.com/office/drawing/2014/main" id="{D25BB548-E1D0-6616-7080-6C5C035B585F}"/>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Creation of </a:t>
            </a:r>
            <a:r>
              <a:rPr lang="en-IN" sz="2400">
                <a:latin typeface="Times New Roman" panose="02020603050405020304" pitchFamily="18" charset="0"/>
                <a:cs typeface="Times New Roman" panose="02020603050405020304" pitchFamily="18" charset="0"/>
              </a:rPr>
              <a:t>route_table_public.tf </a:t>
            </a:r>
            <a:r>
              <a:rPr lang="en-IN" sz="2400" dirty="0">
                <a:latin typeface="Times New Roman" panose="02020603050405020304" pitchFamily="18" charset="0"/>
                <a:cs typeface="Times New Roman" panose="02020603050405020304" pitchFamily="18" charset="0"/>
              </a:rPr>
              <a:t>file</a:t>
            </a:r>
          </a:p>
        </p:txBody>
      </p:sp>
    </p:spTree>
    <p:extLst>
      <p:ext uri="{BB962C8B-B14F-4D97-AF65-F5344CB8AC3E}">
        <p14:creationId xmlns:p14="http://schemas.microsoft.com/office/powerpoint/2010/main" val="3191546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249062A-D4B8-4980-B15D-2F0CF58BB5B7}"/>
              </a:ext>
            </a:extLst>
          </p:cNvPr>
          <p:cNvSpPr>
            <a:spLocks noGrp="1"/>
          </p:cNvSpPr>
          <p:nvPr>
            <p:ph type="title"/>
          </p:nvPr>
        </p:nvSpPr>
        <p:spPr>
          <a:xfrm>
            <a:off x="2446732" y="0"/>
            <a:ext cx="7298536" cy="990493"/>
          </a:xfrm>
        </p:spPr>
        <p:txBody>
          <a:bodyPr>
            <a:noAutofit/>
          </a:bodyPr>
          <a:lstStyle/>
          <a:p>
            <a:r>
              <a:rPr lang="en-US" sz="4800" dirty="0">
                <a:solidFill>
                  <a:schemeClr val="tx1"/>
                </a:solidFill>
                <a:latin typeface="Times New Roman" panose="02020603050405020304" pitchFamily="18" charset="0"/>
                <a:cs typeface="Times New Roman" panose="02020603050405020304" pitchFamily="18" charset="0"/>
              </a:rPr>
              <a:t>WHAT IS TERRAFORM ? </a:t>
            </a:r>
          </a:p>
        </p:txBody>
      </p:sp>
      <p:pic>
        <p:nvPicPr>
          <p:cNvPr id="13" name="Picture Placeholder 12" descr="A group of people sitting in front of a window">
            <a:extLst>
              <a:ext uri="{FF2B5EF4-FFF2-40B4-BE49-F238E27FC236}">
                <a16:creationId xmlns:a16="http://schemas.microsoft.com/office/drawing/2014/main" id="{52A2CEC9-3F71-424A-8B32-9D07BE6254B7}"/>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44976" b="13760"/>
          <a:stretch/>
        </p:blipFill>
        <p:spPr>
          <a:xfrm>
            <a:off x="0" y="3500438"/>
            <a:ext cx="12192000" cy="3357562"/>
          </a:xfrm>
          <a:prstGeom prst="rect">
            <a:avLst/>
          </a:prstGeom>
        </p:spPr>
      </p:pic>
      <p:sp>
        <p:nvSpPr>
          <p:cNvPr id="6" name="Rectangle 1">
            <a:extLst>
              <a:ext uri="{FF2B5EF4-FFF2-40B4-BE49-F238E27FC236}">
                <a16:creationId xmlns:a16="http://schemas.microsoft.com/office/drawing/2014/main" id="{D17A1819-E716-D58A-FAC1-E4751D43A581}"/>
              </a:ext>
            </a:extLst>
          </p:cNvPr>
          <p:cNvSpPr>
            <a:spLocks noGrp="1" noChangeArrowheads="1"/>
          </p:cNvSpPr>
          <p:nvPr>
            <p:ph type="body" sz="quarter" idx="11"/>
          </p:nvPr>
        </p:nvSpPr>
        <p:spPr bwMode="auto">
          <a:xfrm>
            <a:off x="612474" y="1044698"/>
            <a:ext cx="11455881" cy="1289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Terraform is an Infrastructure as Code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IaC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tool. Works with multiple platforms like AWS, Azure, and Google Cloud. Ensures consistent, repeatable, and automated deployments. You write infrastructure details in configuration files and apply them to provision resources.</a:t>
            </a:r>
          </a:p>
        </p:txBody>
      </p:sp>
    </p:spTree>
    <p:extLst>
      <p:ext uri="{BB962C8B-B14F-4D97-AF65-F5344CB8AC3E}">
        <p14:creationId xmlns:p14="http://schemas.microsoft.com/office/powerpoint/2010/main" val="60504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3CB2-ECA7-CCB8-175D-67D3DC2818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7F595F-9271-9AA3-8118-C1870E2FD065}"/>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OUTPUT FOR ROUTE TABLE</a:t>
            </a:r>
          </a:p>
        </p:txBody>
      </p:sp>
      <p:pic>
        <p:nvPicPr>
          <p:cNvPr id="6" name="Picture Placeholder 5">
            <a:extLst>
              <a:ext uri="{FF2B5EF4-FFF2-40B4-BE49-F238E27FC236}">
                <a16:creationId xmlns:a16="http://schemas.microsoft.com/office/drawing/2014/main" id="{B38224F8-C8B7-919A-DD74-D2E17ADE06AB}"/>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2396272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16EAA-45C9-D444-89EF-BFC96D35C0D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14B2CE5-E667-156B-8A3E-622E13B8F3E6}"/>
              </a:ext>
            </a:extLst>
          </p:cNvPr>
          <p:cNvSpPr>
            <a:spLocks noGrp="1"/>
          </p:cNvSpPr>
          <p:nvPr>
            <p:ph type="title"/>
          </p:nvPr>
        </p:nvSpPr>
        <p:spPr>
          <a:xfrm>
            <a:off x="329159" y="1039483"/>
            <a:ext cx="5441393" cy="1068276"/>
          </a:xfrm>
        </p:spPr>
        <p:txBody>
          <a:bodyPr>
            <a:normAutofit fontScale="90000"/>
          </a:bodyPr>
          <a:lstStyle/>
          <a:p>
            <a:pPr algn="ctr"/>
            <a:r>
              <a:rPr lang="en-US" sz="3600" dirty="0">
                <a:latin typeface="Times New Roman" panose="02020603050405020304" pitchFamily="18" charset="0"/>
                <a:cs typeface="Times New Roman" panose="02020603050405020304" pitchFamily="18" charset="0"/>
              </a:rPr>
              <a:t>STEP- 7 CREATE SECURITY GROUP</a:t>
            </a:r>
            <a:endParaRPr lang="en-US" sz="3600" dirty="0">
              <a:solidFill>
                <a:srgbClr val="5DAAB0"/>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37D30F6A-3A28-D674-A08C-250E386AED36}"/>
              </a:ext>
            </a:extLst>
          </p:cNvPr>
          <p:cNvSpPr>
            <a:spLocks noGrp="1"/>
          </p:cNvSpPr>
          <p:nvPr>
            <p:ph type="body" sz="quarter" idx="11"/>
          </p:nvPr>
        </p:nvSpPr>
        <p:spPr>
          <a:xfrm>
            <a:off x="367735" y="2107759"/>
            <a:ext cx="5172620" cy="3483263"/>
          </a:xfrm>
        </p:spPr>
        <p:txBody>
          <a:bodyPr>
            <a:noAutofit/>
          </a:bodyPr>
          <a:lstStyle/>
          <a:p>
            <a:pPr algn="just"/>
            <a:r>
              <a:rPr lang="en-US" sz="1800" dirty="0">
                <a:latin typeface="Times New Roman" panose="02020603050405020304" pitchFamily="18" charset="0"/>
                <a:cs typeface="Times New Roman" panose="02020603050405020304" pitchFamily="18" charset="0"/>
              </a:rPr>
              <a:t>A </a:t>
            </a:r>
            <a:r>
              <a:rPr lang="en-US" sz="1800" b="1" dirty="0">
                <a:latin typeface="Times New Roman" panose="02020603050405020304" pitchFamily="18" charset="0"/>
                <a:cs typeface="Times New Roman" panose="02020603050405020304" pitchFamily="18" charset="0"/>
              </a:rPr>
              <a:t>Frontend Security Group</a:t>
            </a:r>
            <a:r>
              <a:rPr lang="en-US" sz="1800" dirty="0">
                <a:latin typeface="Times New Roman" panose="02020603050405020304" pitchFamily="18" charset="0"/>
                <a:cs typeface="Times New Roman" panose="02020603050405020304" pitchFamily="18" charset="0"/>
              </a:rPr>
              <a:t> in AWS is a set of firewall rules that manage the traffic to and from resources like EC2 instances in your application's frontend layer. It allows: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HTTP (port 80)</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HTTPS (port 443)</a:t>
            </a:r>
            <a:r>
              <a:rPr lang="en-US" sz="1800" dirty="0">
                <a:latin typeface="Times New Roman" panose="02020603050405020304" pitchFamily="18" charset="0"/>
                <a:cs typeface="Times New Roman" panose="02020603050405020304" pitchFamily="18" charset="0"/>
              </a:rPr>
              <a:t> traffic from the internet for web application access.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SSH (port 22)</a:t>
            </a:r>
            <a:r>
              <a:rPr lang="en-US" sz="1800" dirty="0">
                <a:latin typeface="Times New Roman" panose="02020603050405020304" pitchFamily="18" charset="0"/>
                <a:cs typeface="Times New Roman" panose="02020603050405020304" pitchFamily="18" charset="0"/>
              </a:rPr>
              <a:t> traffic only from trusted IP addresses for secure administration.</a:t>
            </a:r>
          </a:p>
          <a:p>
            <a:pPr algn="just"/>
            <a:r>
              <a:rPr lang="en-US" sz="1800" dirty="0">
                <a:latin typeface="Times New Roman" panose="02020603050405020304" pitchFamily="18" charset="0"/>
                <a:cs typeface="Times New Roman" panose="02020603050405020304" pitchFamily="18" charset="0"/>
              </a:rPr>
              <a:t>These rules help ensure your frontend resources are accessible while maintaining security.</a:t>
            </a:r>
          </a:p>
        </p:txBody>
      </p:sp>
      <p:pic>
        <p:nvPicPr>
          <p:cNvPr id="3" name="Picture 2">
            <a:extLst>
              <a:ext uri="{FF2B5EF4-FFF2-40B4-BE49-F238E27FC236}">
                <a16:creationId xmlns:a16="http://schemas.microsoft.com/office/drawing/2014/main" id="{E0103D29-04D4-FAF8-88F1-A08557F5A2E6}"/>
              </a:ext>
            </a:extLst>
          </p:cNvPr>
          <p:cNvPicPr>
            <a:picLocks noChangeAspect="1"/>
          </p:cNvPicPr>
          <p:nvPr/>
        </p:nvPicPr>
        <p:blipFill>
          <a:blip r:embed="rId3"/>
          <a:srcRect r="50781"/>
          <a:stretch/>
        </p:blipFill>
        <p:spPr>
          <a:xfrm>
            <a:off x="6000750" y="0"/>
            <a:ext cx="6000750" cy="6858000"/>
          </a:xfrm>
          <a:prstGeom prst="rect">
            <a:avLst/>
          </a:prstGeom>
        </p:spPr>
      </p:pic>
    </p:spTree>
    <p:extLst>
      <p:ext uri="{BB962C8B-B14F-4D97-AF65-F5344CB8AC3E}">
        <p14:creationId xmlns:p14="http://schemas.microsoft.com/office/powerpoint/2010/main" val="2269786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B6B4F-8958-D077-B3E0-3C62CE43D5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7669D4-ABD7-5330-6944-BC19AAE6C1DA}"/>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Web_sg.tf file for security group</a:t>
            </a:r>
          </a:p>
        </p:txBody>
      </p:sp>
      <p:pic>
        <p:nvPicPr>
          <p:cNvPr id="6" name="Picture Placeholder 5">
            <a:extLst>
              <a:ext uri="{FF2B5EF4-FFF2-40B4-BE49-F238E27FC236}">
                <a16:creationId xmlns:a16="http://schemas.microsoft.com/office/drawing/2014/main" id="{3D55109B-4E66-1868-6FA8-BFB6E3C1180D}"/>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3609429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F02E6-9689-EAB5-5BB1-095561898F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D605A7-DD09-710F-783C-BAC469416EBC}"/>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OUTPUT FOR WEB SECURITY GROUP</a:t>
            </a:r>
          </a:p>
        </p:txBody>
      </p:sp>
      <p:pic>
        <p:nvPicPr>
          <p:cNvPr id="5" name="Picture Placeholder 4">
            <a:extLst>
              <a:ext uri="{FF2B5EF4-FFF2-40B4-BE49-F238E27FC236}">
                <a16:creationId xmlns:a16="http://schemas.microsoft.com/office/drawing/2014/main" id="{9C12FE83-7B11-1B3D-3CBD-9D5974805D2E}"/>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4143409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8E078-E036-1148-F545-36360D7004B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7274FDF-3072-E2F4-E382-248EE98D838F}"/>
              </a:ext>
            </a:extLst>
          </p:cNvPr>
          <p:cNvSpPr>
            <a:spLocks noGrp="1"/>
          </p:cNvSpPr>
          <p:nvPr>
            <p:ph type="title"/>
          </p:nvPr>
        </p:nvSpPr>
        <p:spPr>
          <a:xfrm>
            <a:off x="367735" y="228600"/>
            <a:ext cx="5441393" cy="1068276"/>
          </a:xfrm>
        </p:spPr>
        <p:txBody>
          <a:bodyPr>
            <a:normAutofit fontScale="90000"/>
          </a:bodyPr>
          <a:lstStyle/>
          <a:p>
            <a:pPr algn="ctr"/>
            <a:r>
              <a:rPr lang="en-US" sz="3600" dirty="0">
                <a:latin typeface="Times New Roman" panose="02020603050405020304" pitchFamily="18" charset="0"/>
                <a:cs typeface="Times New Roman" panose="02020603050405020304" pitchFamily="18" charset="0"/>
              </a:rPr>
              <a:t>STEP- 9 CREATE SECURITY GROUP FOR DATABASE</a:t>
            </a:r>
            <a:endParaRPr lang="en-US" sz="3600" dirty="0">
              <a:solidFill>
                <a:srgbClr val="5DAAB0"/>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D75F43C4-5FE0-DE4D-F889-92074081F57B}"/>
              </a:ext>
            </a:extLst>
          </p:cNvPr>
          <p:cNvSpPr>
            <a:spLocks noGrp="1"/>
          </p:cNvSpPr>
          <p:nvPr>
            <p:ph type="body" sz="quarter" idx="11"/>
          </p:nvPr>
        </p:nvSpPr>
        <p:spPr>
          <a:xfrm>
            <a:off x="367735" y="1395786"/>
            <a:ext cx="5172620" cy="348326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A Database Security Group is a set of firewall rules in AWS that controls inbound and outbound traffic to database resources (e.g., RDS instances). Typically, it allows: Traffic from trusted sources(e.g., EC2 instances in the same VPC or specific IP ranges) on database ports (</a:t>
            </a:r>
            <a:r>
              <a:rPr lang="en-US" sz="1800" dirty="0" err="1">
                <a:latin typeface="Times New Roman" panose="02020603050405020304" pitchFamily="18" charset="0"/>
                <a:cs typeface="Times New Roman" panose="02020603050405020304" pitchFamily="18" charset="0"/>
              </a:rPr>
              <a:t>e.g.,MySQL</a:t>
            </a:r>
            <a:r>
              <a:rPr lang="en-US" sz="1800" dirty="0">
                <a:latin typeface="Times New Roman" panose="02020603050405020304" pitchFamily="18" charset="0"/>
                <a:cs typeface="Times New Roman" panose="02020603050405020304" pitchFamily="18" charset="0"/>
              </a:rPr>
              <a:t>: 3306,PostgreSQL: 5432). Deny all other traffic to secure the database from unauthorized access. </a:t>
            </a:r>
          </a:p>
        </p:txBody>
      </p:sp>
      <p:pic>
        <p:nvPicPr>
          <p:cNvPr id="3" name="Picture 2">
            <a:extLst>
              <a:ext uri="{FF2B5EF4-FFF2-40B4-BE49-F238E27FC236}">
                <a16:creationId xmlns:a16="http://schemas.microsoft.com/office/drawing/2014/main" id="{4FB81020-B487-4814-BE5E-8CD0547796A6}"/>
              </a:ext>
            </a:extLst>
          </p:cNvPr>
          <p:cNvPicPr>
            <a:picLocks noChangeAspect="1"/>
          </p:cNvPicPr>
          <p:nvPr/>
        </p:nvPicPr>
        <p:blipFill>
          <a:blip r:embed="rId3"/>
          <a:srcRect r="53281" b="3889"/>
          <a:stretch/>
        </p:blipFill>
        <p:spPr>
          <a:xfrm>
            <a:off x="6382874" y="133350"/>
            <a:ext cx="5695950" cy="6591300"/>
          </a:xfrm>
          <a:prstGeom prst="rect">
            <a:avLst/>
          </a:prstGeom>
        </p:spPr>
      </p:pic>
    </p:spTree>
    <p:extLst>
      <p:ext uri="{BB962C8B-B14F-4D97-AF65-F5344CB8AC3E}">
        <p14:creationId xmlns:p14="http://schemas.microsoft.com/office/powerpoint/2010/main" val="102088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ADCCF-419A-44CD-50FF-B1A8575533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7E3D76-BADC-1C5E-3135-19299BCDEFA4}"/>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Database_sg.tf file for database security group</a:t>
            </a:r>
          </a:p>
        </p:txBody>
      </p:sp>
      <p:pic>
        <p:nvPicPr>
          <p:cNvPr id="6" name="Picture Placeholder 5">
            <a:extLst>
              <a:ext uri="{FF2B5EF4-FFF2-40B4-BE49-F238E27FC236}">
                <a16:creationId xmlns:a16="http://schemas.microsoft.com/office/drawing/2014/main" id="{EC6F6E41-78B9-4611-128F-B4CF9BEC9489}"/>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2954399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DCEE15C-66D6-ACED-1D0A-F241810A8F8A}"/>
              </a:ext>
            </a:extLst>
          </p:cNvPr>
          <p:cNvPicPr>
            <a:picLocks noGrp="1" noChangeAspect="1"/>
          </p:cNvPicPr>
          <p:nvPr>
            <p:ph type="pic" sz="quarter" idx="10"/>
          </p:nvPr>
        </p:nvPicPr>
        <p:blipFill>
          <a:blip r:embed="rId2"/>
          <a:srcRect t="2959" b="2959"/>
          <a:stretch>
            <a:fillRect/>
          </a:stretch>
        </p:blipFill>
        <p:spPr>
          <a:prstGeom prst="rect">
            <a:avLst/>
          </a:prstGeom>
        </p:spPr>
      </p:pic>
      <p:sp>
        <p:nvSpPr>
          <p:cNvPr id="3" name="Title 2">
            <a:extLst>
              <a:ext uri="{FF2B5EF4-FFF2-40B4-BE49-F238E27FC236}">
                <a16:creationId xmlns:a16="http://schemas.microsoft.com/office/drawing/2014/main" id="{6481973A-9F1F-0E74-52FE-B2F806FAEB9C}"/>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DATABASE SECURITY GROUP INBOUND RULES OUTPUT </a:t>
            </a:r>
          </a:p>
        </p:txBody>
      </p:sp>
    </p:spTree>
    <p:extLst>
      <p:ext uri="{BB962C8B-B14F-4D97-AF65-F5344CB8AC3E}">
        <p14:creationId xmlns:p14="http://schemas.microsoft.com/office/powerpoint/2010/main" val="1792469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22C80C2-1D89-F3D1-965E-AC0902FFD401}"/>
              </a:ext>
            </a:extLst>
          </p:cNvPr>
          <p:cNvPicPr>
            <a:picLocks noGrp="1" noChangeAspect="1"/>
          </p:cNvPicPr>
          <p:nvPr>
            <p:ph type="pic" sz="quarter" idx="10"/>
          </p:nvPr>
        </p:nvPicPr>
        <p:blipFill>
          <a:blip r:embed="rId2"/>
          <a:srcRect t="2959" b="2959"/>
          <a:stretch>
            <a:fillRect/>
          </a:stretch>
        </p:blipFill>
        <p:spPr>
          <a:prstGeom prst="rect">
            <a:avLst/>
          </a:prstGeom>
        </p:spPr>
      </p:pic>
      <p:sp>
        <p:nvSpPr>
          <p:cNvPr id="3" name="Title 2">
            <a:extLst>
              <a:ext uri="{FF2B5EF4-FFF2-40B4-BE49-F238E27FC236}">
                <a16:creationId xmlns:a16="http://schemas.microsoft.com/office/drawing/2014/main" id="{5038BB76-509F-3431-CE5D-EDFA317126ED}"/>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DATABASE SECURITY GROUP OUTBOUND OUTPUT </a:t>
            </a:r>
            <a:endParaRPr lang="en-IN" sz="2400" dirty="0"/>
          </a:p>
        </p:txBody>
      </p:sp>
    </p:spTree>
    <p:extLst>
      <p:ext uri="{BB962C8B-B14F-4D97-AF65-F5344CB8AC3E}">
        <p14:creationId xmlns:p14="http://schemas.microsoft.com/office/powerpoint/2010/main" val="3196300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32E7D-D59F-EAA5-6177-98F491C8D47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D2E45E3-78D9-46E5-DE61-1300A5B8C95D}"/>
              </a:ext>
            </a:extLst>
          </p:cNvPr>
          <p:cNvSpPr>
            <a:spLocks noGrp="1"/>
          </p:cNvSpPr>
          <p:nvPr>
            <p:ph type="title"/>
          </p:nvPr>
        </p:nvSpPr>
        <p:spPr>
          <a:xfrm>
            <a:off x="367735" y="550974"/>
            <a:ext cx="5441393" cy="745902"/>
          </a:xfrm>
        </p:spPr>
        <p:txBody>
          <a:bodyPr>
            <a:normAutofit/>
          </a:bodyPr>
          <a:lstStyle/>
          <a:p>
            <a:pPr algn="ctr"/>
            <a:r>
              <a:rPr lang="en-US" sz="3200" dirty="0">
                <a:latin typeface="Times New Roman" panose="02020603050405020304" pitchFamily="18" charset="0"/>
                <a:cs typeface="Times New Roman" panose="02020603050405020304" pitchFamily="18" charset="0"/>
              </a:rPr>
              <a:t>STEP- 6 USER DATA</a:t>
            </a:r>
            <a:endParaRPr lang="en-US" sz="3200" dirty="0">
              <a:solidFill>
                <a:srgbClr val="5DAAB0"/>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39D47A89-BB58-7588-9B59-EC271BFC12B8}"/>
              </a:ext>
            </a:extLst>
          </p:cNvPr>
          <p:cNvSpPr>
            <a:spLocks noGrp="1"/>
          </p:cNvSpPr>
          <p:nvPr>
            <p:ph type="body" sz="quarter" idx="11"/>
          </p:nvPr>
        </p:nvSpPr>
        <p:spPr>
          <a:xfrm>
            <a:off x="367735" y="1395786"/>
            <a:ext cx="5172620" cy="3483263"/>
          </a:xfrm>
        </p:spPr>
        <p:txBody>
          <a:bodyPr>
            <a:no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User Data</a:t>
            </a:r>
            <a:r>
              <a:rPr lang="en-US" sz="1800" dirty="0">
                <a:latin typeface="Times New Roman" panose="02020603050405020304" pitchFamily="18" charset="0"/>
                <a:cs typeface="Times New Roman" panose="02020603050405020304" pitchFamily="18" charset="0"/>
              </a:rPr>
              <a:t> in AWS is a script or set of instructions that are automatically executed when an EC2 instance is launched. It is used to configure the instance, install software, or perform any setup tasks during the instance initialization. User data helps automate the process of configuring instances, so you don't need to manually set them up after launch. It is commonly used for tasks like installing packages, setting up configurations, or starting services on the EC2 instance.</a:t>
            </a:r>
          </a:p>
        </p:txBody>
      </p:sp>
      <p:pic>
        <p:nvPicPr>
          <p:cNvPr id="3" name="Picture 2">
            <a:extLst>
              <a:ext uri="{FF2B5EF4-FFF2-40B4-BE49-F238E27FC236}">
                <a16:creationId xmlns:a16="http://schemas.microsoft.com/office/drawing/2014/main" id="{64365061-5717-2638-3CF2-5ED2D999D1D2}"/>
              </a:ext>
            </a:extLst>
          </p:cNvPr>
          <p:cNvPicPr>
            <a:picLocks noChangeAspect="1"/>
          </p:cNvPicPr>
          <p:nvPr/>
        </p:nvPicPr>
        <p:blipFill>
          <a:blip r:embed="rId3"/>
          <a:srcRect r="63561" b="59749"/>
          <a:stretch/>
        </p:blipFill>
        <p:spPr>
          <a:xfrm>
            <a:off x="6927011" y="668547"/>
            <a:ext cx="4442604" cy="2760453"/>
          </a:xfrm>
          <a:prstGeom prst="rect">
            <a:avLst/>
          </a:prstGeom>
        </p:spPr>
      </p:pic>
      <p:pic>
        <p:nvPicPr>
          <p:cNvPr id="6" name="Picture 5">
            <a:extLst>
              <a:ext uri="{FF2B5EF4-FFF2-40B4-BE49-F238E27FC236}">
                <a16:creationId xmlns:a16="http://schemas.microsoft.com/office/drawing/2014/main" id="{32CB19C1-ABDA-E21A-A8FC-FC8BD1CE4666}"/>
              </a:ext>
            </a:extLst>
          </p:cNvPr>
          <p:cNvPicPr>
            <a:picLocks noChangeAspect="1"/>
          </p:cNvPicPr>
          <p:nvPr/>
        </p:nvPicPr>
        <p:blipFill>
          <a:blip r:embed="rId4"/>
          <a:srcRect r="64269" b="59749"/>
          <a:stretch/>
        </p:blipFill>
        <p:spPr>
          <a:xfrm>
            <a:off x="7013275" y="3631721"/>
            <a:ext cx="4356340" cy="2760453"/>
          </a:xfrm>
          <a:prstGeom prst="rect">
            <a:avLst/>
          </a:prstGeom>
        </p:spPr>
      </p:pic>
    </p:spTree>
    <p:extLst>
      <p:ext uri="{BB962C8B-B14F-4D97-AF65-F5344CB8AC3E}">
        <p14:creationId xmlns:p14="http://schemas.microsoft.com/office/powerpoint/2010/main" val="5069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86CEB-ACEB-73EB-E1F5-94E68CD5E4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84AEB6-FCCA-594F-10B3-FE5A5F48D8F8}"/>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OUTPUT FOR USER DATA</a:t>
            </a:r>
          </a:p>
        </p:txBody>
      </p:sp>
      <p:pic>
        <p:nvPicPr>
          <p:cNvPr id="17" name="Picture Placeholder 16">
            <a:extLst>
              <a:ext uri="{FF2B5EF4-FFF2-40B4-BE49-F238E27FC236}">
                <a16:creationId xmlns:a16="http://schemas.microsoft.com/office/drawing/2014/main" id="{8FAA3D37-1CD0-E267-A18A-80E155FD3F23}"/>
              </a:ext>
            </a:extLst>
          </p:cNvPr>
          <p:cNvPicPr>
            <a:picLocks noGrp="1" noChangeAspect="1"/>
          </p:cNvPicPr>
          <p:nvPr>
            <p:ph type="pic" sz="quarter" idx="10"/>
          </p:nvPr>
        </p:nvPicPr>
        <p:blipFill>
          <a:blip r:embed="rId2"/>
          <a:srcRect t="2959" b="2959"/>
          <a:stretch>
            <a:fillRect/>
          </a:stretch>
        </p:blipFill>
        <p:spPr/>
      </p:pic>
    </p:spTree>
    <p:extLst>
      <p:ext uri="{BB962C8B-B14F-4D97-AF65-F5344CB8AC3E}">
        <p14:creationId xmlns:p14="http://schemas.microsoft.com/office/powerpoint/2010/main" val="2642531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C12AB6B-2397-478A-BF32-BF0AFF5D84DB}"/>
              </a:ext>
            </a:extLst>
          </p:cNvPr>
          <p:cNvSpPr>
            <a:spLocks noGrp="1"/>
          </p:cNvSpPr>
          <p:nvPr>
            <p:ph type="title"/>
          </p:nvPr>
        </p:nvSpPr>
        <p:spPr>
          <a:xfrm>
            <a:off x="8290652" y="444403"/>
            <a:ext cx="2727803" cy="1025525"/>
          </a:xfrm>
        </p:spPr>
        <p:txBody>
          <a:bodyPr/>
          <a:lstStyle/>
          <a:p>
            <a:r>
              <a:rPr lang="en-US" sz="4800" dirty="0">
                <a:latin typeface="Times New Roman" panose="02020603050405020304" pitchFamily="18" charset="0"/>
                <a:cs typeface="Times New Roman" panose="02020603050405020304" pitchFamily="18" charset="0"/>
              </a:rPr>
              <a:t>ADENDA</a:t>
            </a:r>
          </a:p>
        </p:txBody>
      </p:sp>
      <p:pic>
        <p:nvPicPr>
          <p:cNvPr id="5" name="Picture Placeholder 4">
            <a:extLst>
              <a:ext uri="{FF2B5EF4-FFF2-40B4-BE49-F238E27FC236}">
                <a16:creationId xmlns:a16="http://schemas.microsoft.com/office/drawing/2014/main" id="{7DE76D96-D2E8-6F4E-BE03-3ADF7B81D9E1}"/>
              </a:ext>
            </a:extLst>
          </p:cNvPr>
          <p:cNvPicPr>
            <a:picLocks noGrp="1" noChangeAspect="1"/>
          </p:cNvPicPr>
          <p:nvPr>
            <p:ph type="pic" sz="quarter" idx="12"/>
          </p:nvPr>
        </p:nvPicPr>
        <p:blipFill>
          <a:blip r:embed="rId3"/>
          <a:srcRect l="24846" r="24846"/>
          <a:stretch/>
        </p:blipFill>
        <p:spPr>
          <a:xfrm>
            <a:off x="1" y="0"/>
            <a:ext cx="6569476" cy="6858000"/>
          </a:xfrm>
        </p:spPr>
      </p:pic>
      <p:sp>
        <p:nvSpPr>
          <p:cNvPr id="2" name="Text Placeholder 1">
            <a:extLst>
              <a:ext uri="{FF2B5EF4-FFF2-40B4-BE49-F238E27FC236}">
                <a16:creationId xmlns:a16="http://schemas.microsoft.com/office/drawing/2014/main" id="{CB5448BF-ED45-1136-8FC5-2525C48D45D8}"/>
              </a:ext>
            </a:extLst>
          </p:cNvPr>
          <p:cNvSpPr>
            <a:spLocks noGrp="1" noChangeArrowheads="1"/>
          </p:cNvSpPr>
          <p:nvPr>
            <p:ph type="body" sz="quarter" idx="11"/>
          </p:nvPr>
        </p:nvSpPr>
        <p:spPr bwMode="auto">
          <a:xfrm>
            <a:off x="7941163" y="1674036"/>
            <a:ext cx="4047262" cy="422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Infrastructure Setup with Terraform</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Network Architecture</a:t>
            </a:r>
            <a:endParaRPr lang="en-US" altLang="en-US" sz="1800" b="1"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Instance and Security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Scalability and Load Balancing</a:t>
            </a:r>
            <a:endParaRPr lang="en-US" altLang="en-US" sz="18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Database management</a:t>
            </a:r>
          </a:p>
          <a:p>
            <a:pPr algn="just">
              <a:lnSpc>
                <a:spcPct val="150000"/>
              </a:lnSpc>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Output and Finalization</a:t>
            </a: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3952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DEC8D-85AA-FCA0-2397-6C6A464298C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A829675-0B52-97AE-9C2D-9FEA27F225FC}"/>
              </a:ext>
            </a:extLst>
          </p:cNvPr>
          <p:cNvSpPr>
            <a:spLocks noGrp="1"/>
          </p:cNvSpPr>
          <p:nvPr>
            <p:ph type="title"/>
          </p:nvPr>
        </p:nvSpPr>
        <p:spPr>
          <a:xfrm>
            <a:off x="367735" y="228600"/>
            <a:ext cx="5441393" cy="1068276"/>
          </a:xfrm>
        </p:spPr>
        <p:txBody>
          <a:bodyPr>
            <a:normAutofit fontScale="90000"/>
          </a:bodyPr>
          <a:lstStyle/>
          <a:p>
            <a:pPr algn="ctr"/>
            <a:r>
              <a:rPr lang="en-US" sz="3600" dirty="0">
                <a:latin typeface="Times New Roman" panose="02020603050405020304" pitchFamily="18" charset="0"/>
                <a:cs typeface="Times New Roman" panose="02020603050405020304" pitchFamily="18" charset="0"/>
              </a:rPr>
              <a:t>STEP- 8 CREATE EC2 INSTANCE</a:t>
            </a:r>
            <a:endParaRPr lang="en-US" sz="3600" dirty="0">
              <a:solidFill>
                <a:srgbClr val="5DAAB0"/>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B5DA424E-A26E-F8C4-589C-0919D1FC380A}"/>
              </a:ext>
            </a:extLst>
          </p:cNvPr>
          <p:cNvSpPr>
            <a:spLocks noGrp="1"/>
          </p:cNvSpPr>
          <p:nvPr>
            <p:ph type="body" sz="quarter" idx="11"/>
          </p:nvPr>
        </p:nvSpPr>
        <p:spPr>
          <a:xfrm>
            <a:off x="367735" y="1395786"/>
            <a:ext cx="5172620" cy="348326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An </a:t>
            </a:r>
            <a:r>
              <a:rPr lang="en-US" sz="1800" b="1" dirty="0">
                <a:latin typeface="Times New Roman" panose="02020603050405020304" pitchFamily="18" charset="0"/>
                <a:cs typeface="Times New Roman" panose="02020603050405020304" pitchFamily="18" charset="0"/>
              </a:rPr>
              <a:t>EC2 instance</a:t>
            </a:r>
            <a:r>
              <a:rPr lang="en-US" sz="1800" dirty="0">
                <a:latin typeface="Times New Roman" panose="02020603050405020304" pitchFamily="18" charset="0"/>
                <a:cs typeface="Times New Roman" panose="02020603050405020304" pitchFamily="18" charset="0"/>
              </a:rPr>
              <a:t> (Elastic Compute Cloud) is a virtual machine in AWS that allows you to run applications and services in the cloud. It offers flexible computing power, enabling you to select the right instance type depending on your performance requirements, such as CPU, memory, and storage. You can easily manage EC2 instances through the AWS Management Console or APIs. These instances support various operating systems, including Linux and Windows, and can be scaled up or down based on your needs.</a:t>
            </a:r>
          </a:p>
        </p:txBody>
      </p:sp>
      <p:pic>
        <p:nvPicPr>
          <p:cNvPr id="2" name="Picture 1">
            <a:extLst>
              <a:ext uri="{FF2B5EF4-FFF2-40B4-BE49-F238E27FC236}">
                <a16:creationId xmlns:a16="http://schemas.microsoft.com/office/drawing/2014/main" id="{6F5B8481-0A97-C143-1A1A-FDBEFD176B1A}"/>
              </a:ext>
            </a:extLst>
          </p:cNvPr>
          <p:cNvPicPr>
            <a:picLocks noChangeAspect="1"/>
          </p:cNvPicPr>
          <p:nvPr/>
        </p:nvPicPr>
        <p:blipFill>
          <a:blip r:embed="rId3"/>
          <a:srcRect r="51250" b="-10139"/>
          <a:stretch/>
        </p:blipFill>
        <p:spPr>
          <a:xfrm>
            <a:off x="6162675" y="-95250"/>
            <a:ext cx="5943600" cy="7553325"/>
          </a:xfrm>
          <a:prstGeom prst="rect">
            <a:avLst/>
          </a:prstGeom>
        </p:spPr>
      </p:pic>
    </p:spTree>
    <p:extLst>
      <p:ext uri="{BB962C8B-B14F-4D97-AF65-F5344CB8AC3E}">
        <p14:creationId xmlns:p14="http://schemas.microsoft.com/office/powerpoint/2010/main" val="3822516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A785E-B818-A266-CEE2-6B41494FB0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19DFAD-87D5-B980-DF25-5650E456F709}"/>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Ec2.tf file for creation of ec2</a:t>
            </a:r>
          </a:p>
        </p:txBody>
      </p:sp>
      <p:pic>
        <p:nvPicPr>
          <p:cNvPr id="6" name="Picture Placeholder 5">
            <a:extLst>
              <a:ext uri="{FF2B5EF4-FFF2-40B4-BE49-F238E27FC236}">
                <a16:creationId xmlns:a16="http://schemas.microsoft.com/office/drawing/2014/main" id="{5D398D6B-8248-8053-D9C8-86404CD66FD0}"/>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537638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3AD0-1BB9-5EF8-088C-F32F5149A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C6FD7C-8A84-F30B-EC4A-0ED90EA9E1BC}"/>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OUTPUT FOR THE EC2</a:t>
            </a:r>
          </a:p>
        </p:txBody>
      </p:sp>
      <p:pic>
        <p:nvPicPr>
          <p:cNvPr id="5" name="Picture Placeholder 4">
            <a:extLst>
              <a:ext uri="{FF2B5EF4-FFF2-40B4-BE49-F238E27FC236}">
                <a16:creationId xmlns:a16="http://schemas.microsoft.com/office/drawing/2014/main" id="{9BD1A8EB-3C34-4101-4668-31F675694EF4}"/>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856680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30B1C4B-F652-A688-C329-AFC44921C9D3}"/>
              </a:ext>
            </a:extLst>
          </p:cNvPr>
          <p:cNvSpPr txBox="1"/>
          <p:nvPr/>
        </p:nvSpPr>
        <p:spPr>
          <a:xfrm>
            <a:off x="3713219" y="89208"/>
            <a:ext cx="4724820"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OUTPUTS FOR VERIFICATION</a:t>
            </a:r>
          </a:p>
        </p:txBody>
      </p:sp>
      <p:pic>
        <p:nvPicPr>
          <p:cNvPr id="12" name="Picture Placeholder 11">
            <a:extLst>
              <a:ext uri="{FF2B5EF4-FFF2-40B4-BE49-F238E27FC236}">
                <a16:creationId xmlns:a16="http://schemas.microsoft.com/office/drawing/2014/main" id="{0557DB60-9D81-8ADA-E3F1-950CDB6CC423}"/>
              </a:ext>
            </a:extLst>
          </p:cNvPr>
          <p:cNvPicPr>
            <a:picLocks noGrp="1" noChangeAspect="1"/>
          </p:cNvPicPr>
          <p:nvPr>
            <p:ph type="pic" sz="quarter" idx="14"/>
          </p:nvPr>
        </p:nvPicPr>
        <p:blipFill>
          <a:blip r:embed="rId2"/>
          <a:srcRect l="16616" r="16616"/>
          <a:stretch>
            <a:fillRect/>
          </a:stretch>
        </p:blipFill>
        <p:spPr/>
      </p:pic>
      <p:pic>
        <p:nvPicPr>
          <p:cNvPr id="10" name="Picture 9">
            <a:extLst>
              <a:ext uri="{FF2B5EF4-FFF2-40B4-BE49-F238E27FC236}">
                <a16:creationId xmlns:a16="http://schemas.microsoft.com/office/drawing/2014/main" id="{7565F1CD-7CCE-1064-A6BA-CDD23D229D88}"/>
              </a:ext>
            </a:extLst>
          </p:cNvPr>
          <p:cNvPicPr>
            <a:picLocks noChangeAspect="1"/>
          </p:cNvPicPr>
          <p:nvPr/>
        </p:nvPicPr>
        <p:blipFill>
          <a:blip r:embed="rId3"/>
          <a:stretch>
            <a:fillRect/>
          </a:stretch>
        </p:blipFill>
        <p:spPr>
          <a:xfrm>
            <a:off x="258791" y="759124"/>
            <a:ext cx="5451895" cy="5917721"/>
          </a:xfrm>
          <a:prstGeom prst="rect">
            <a:avLst/>
          </a:prstGeom>
        </p:spPr>
      </p:pic>
      <p:pic>
        <p:nvPicPr>
          <p:cNvPr id="14" name="Picture 13">
            <a:extLst>
              <a:ext uri="{FF2B5EF4-FFF2-40B4-BE49-F238E27FC236}">
                <a16:creationId xmlns:a16="http://schemas.microsoft.com/office/drawing/2014/main" id="{FD5FE9F0-ED7F-E051-F2AF-B822C3D7D303}"/>
              </a:ext>
            </a:extLst>
          </p:cNvPr>
          <p:cNvPicPr>
            <a:picLocks noChangeAspect="1"/>
          </p:cNvPicPr>
          <p:nvPr/>
        </p:nvPicPr>
        <p:blipFill>
          <a:blip r:embed="rId4"/>
          <a:stretch>
            <a:fillRect/>
          </a:stretch>
        </p:blipFill>
        <p:spPr>
          <a:xfrm>
            <a:off x="6481315" y="759124"/>
            <a:ext cx="5451895" cy="5917721"/>
          </a:xfrm>
          <a:prstGeom prst="rect">
            <a:avLst/>
          </a:prstGeom>
        </p:spPr>
      </p:pic>
    </p:spTree>
    <p:extLst>
      <p:ext uri="{BB962C8B-B14F-4D97-AF65-F5344CB8AC3E}">
        <p14:creationId xmlns:p14="http://schemas.microsoft.com/office/powerpoint/2010/main" val="242539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E587F-0676-0D7A-1346-B489B70C45E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1F2CD63-EDB0-BAA0-2A83-703DF0ADCCBA}"/>
              </a:ext>
            </a:extLst>
          </p:cNvPr>
          <p:cNvSpPr>
            <a:spLocks noGrp="1"/>
          </p:cNvSpPr>
          <p:nvPr>
            <p:ph type="title"/>
          </p:nvPr>
        </p:nvSpPr>
        <p:spPr>
          <a:xfrm>
            <a:off x="367735" y="762738"/>
            <a:ext cx="5441393" cy="1068276"/>
          </a:xfrm>
        </p:spPr>
        <p:txBody>
          <a:bodyPr>
            <a:normAutofit fontScale="90000"/>
          </a:bodyPr>
          <a:lstStyle/>
          <a:p>
            <a:pPr algn="ctr"/>
            <a:r>
              <a:rPr lang="en-US" sz="3600" dirty="0">
                <a:latin typeface="Times New Roman" panose="02020603050405020304" pitchFamily="18" charset="0"/>
                <a:cs typeface="Times New Roman" panose="02020603050405020304" pitchFamily="18" charset="0"/>
              </a:rPr>
              <a:t>STEP- 10 CREATE AN LOAD BALACER</a:t>
            </a:r>
            <a:endParaRPr lang="en-US" sz="3600" dirty="0">
              <a:solidFill>
                <a:srgbClr val="5DAAB0"/>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FCBB1803-6AB0-4721-AE07-C09732E57532}"/>
              </a:ext>
            </a:extLst>
          </p:cNvPr>
          <p:cNvSpPr>
            <a:spLocks noGrp="1"/>
          </p:cNvSpPr>
          <p:nvPr>
            <p:ph type="body" sz="quarter" idx="11"/>
          </p:nvPr>
        </p:nvSpPr>
        <p:spPr>
          <a:xfrm>
            <a:off x="367735" y="1831014"/>
            <a:ext cx="5172620" cy="348326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An </a:t>
            </a:r>
            <a:r>
              <a:rPr lang="en-US" sz="1800" b="1" dirty="0">
                <a:latin typeface="Times New Roman" panose="02020603050405020304" pitchFamily="18" charset="0"/>
                <a:cs typeface="Times New Roman" panose="02020603050405020304" pitchFamily="18" charset="0"/>
              </a:rPr>
              <a:t>Application Load Balancer (ALB)</a:t>
            </a:r>
            <a:r>
              <a:rPr lang="en-US" sz="1800" dirty="0">
                <a:latin typeface="Times New Roman" panose="02020603050405020304" pitchFamily="18" charset="0"/>
                <a:cs typeface="Times New Roman" panose="02020603050405020304" pitchFamily="18" charset="0"/>
              </a:rPr>
              <a:t> in AWS is a managed service that distributes incoming traffic across multiple targets, such as EC2 instances, to maintain high availability and reliability. Operating at the application layer (Layer 7), it can intelligently route traffic based on content, like URL paths or host headers, making it a great choice for web applications.</a:t>
            </a:r>
          </a:p>
        </p:txBody>
      </p:sp>
      <p:pic>
        <p:nvPicPr>
          <p:cNvPr id="2" name="Picture 1">
            <a:extLst>
              <a:ext uri="{FF2B5EF4-FFF2-40B4-BE49-F238E27FC236}">
                <a16:creationId xmlns:a16="http://schemas.microsoft.com/office/drawing/2014/main" id="{AAF8D04D-20F2-C1B0-9C41-B630FE0425E1}"/>
              </a:ext>
            </a:extLst>
          </p:cNvPr>
          <p:cNvPicPr>
            <a:picLocks noChangeAspect="1"/>
          </p:cNvPicPr>
          <p:nvPr/>
        </p:nvPicPr>
        <p:blipFill>
          <a:blip r:embed="rId3"/>
          <a:srcRect r="49219"/>
          <a:stretch/>
        </p:blipFill>
        <p:spPr>
          <a:xfrm>
            <a:off x="5924550" y="0"/>
            <a:ext cx="6191250" cy="6858000"/>
          </a:xfrm>
          <a:prstGeom prst="rect">
            <a:avLst/>
          </a:prstGeom>
        </p:spPr>
      </p:pic>
    </p:spTree>
    <p:extLst>
      <p:ext uri="{BB962C8B-B14F-4D97-AF65-F5344CB8AC3E}">
        <p14:creationId xmlns:p14="http://schemas.microsoft.com/office/powerpoint/2010/main" val="3596062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D0B3D-6FA0-0D5D-5A7F-806C8F481C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679568-357B-3328-0E56-B90DC6B15900}"/>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Alb.tf file for creating an load balancer</a:t>
            </a:r>
          </a:p>
        </p:txBody>
      </p:sp>
      <p:pic>
        <p:nvPicPr>
          <p:cNvPr id="6" name="Picture Placeholder 5">
            <a:extLst>
              <a:ext uri="{FF2B5EF4-FFF2-40B4-BE49-F238E27FC236}">
                <a16:creationId xmlns:a16="http://schemas.microsoft.com/office/drawing/2014/main" id="{92C25BBD-5101-37C0-FFA8-C1B586AF287A}"/>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334626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F51ECB-3D45-9DEC-63B5-E4D82FCB565D}"/>
              </a:ext>
            </a:extLst>
          </p:cNvPr>
          <p:cNvPicPr>
            <a:picLocks noGrp="1" noChangeAspect="1"/>
          </p:cNvPicPr>
          <p:nvPr>
            <p:ph type="pic" sz="quarter" idx="10"/>
          </p:nvPr>
        </p:nvPicPr>
        <p:blipFill>
          <a:blip r:embed="rId2"/>
          <a:srcRect t="2959" b="2959"/>
          <a:stretch>
            <a:fillRect/>
          </a:stretch>
        </p:blipFill>
        <p:spPr>
          <a:prstGeom prst="rect">
            <a:avLst/>
          </a:prstGeom>
        </p:spPr>
      </p:pic>
      <p:sp>
        <p:nvSpPr>
          <p:cNvPr id="3" name="Title 2">
            <a:extLst>
              <a:ext uri="{FF2B5EF4-FFF2-40B4-BE49-F238E27FC236}">
                <a16:creationId xmlns:a16="http://schemas.microsoft.com/office/drawing/2014/main" id="{F6D79D8B-1033-FE08-69A7-27CA8C7F59A7}"/>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OUTPUT FOR LOAD BALANCER</a:t>
            </a:r>
          </a:p>
        </p:txBody>
      </p:sp>
    </p:spTree>
    <p:extLst>
      <p:ext uri="{BB962C8B-B14F-4D97-AF65-F5344CB8AC3E}">
        <p14:creationId xmlns:p14="http://schemas.microsoft.com/office/powerpoint/2010/main" val="60967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7AE6210-309F-4C80-3C04-51C8DAAA50FA}"/>
              </a:ext>
            </a:extLst>
          </p:cNvPr>
          <p:cNvPicPr>
            <a:picLocks noGrp="1" noChangeAspect="1"/>
          </p:cNvPicPr>
          <p:nvPr>
            <p:ph type="pic" sz="quarter" idx="10"/>
          </p:nvPr>
        </p:nvPicPr>
        <p:blipFill>
          <a:blip r:embed="rId2"/>
          <a:srcRect t="2959" b="2959"/>
          <a:stretch>
            <a:fillRect/>
          </a:stretch>
        </p:blipFill>
        <p:spPr>
          <a:prstGeom prst="rect">
            <a:avLst/>
          </a:prstGeom>
        </p:spPr>
      </p:pic>
      <p:sp>
        <p:nvSpPr>
          <p:cNvPr id="3" name="Title 2">
            <a:extLst>
              <a:ext uri="{FF2B5EF4-FFF2-40B4-BE49-F238E27FC236}">
                <a16:creationId xmlns:a16="http://schemas.microsoft.com/office/drawing/2014/main" id="{7A6C0251-91B3-847D-1652-75DBE6E922BD}"/>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Resource map for Application Load Balancer</a:t>
            </a:r>
          </a:p>
        </p:txBody>
      </p:sp>
    </p:spTree>
    <p:extLst>
      <p:ext uri="{BB962C8B-B14F-4D97-AF65-F5344CB8AC3E}">
        <p14:creationId xmlns:p14="http://schemas.microsoft.com/office/powerpoint/2010/main" val="2971841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4B5797E-3A7D-2F4E-D2CE-AF2819F99ACA}"/>
              </a:ext>
            </a:extLst>
          </p:cNvPr>
          <p:cNvPicPr>
            <a:picLocks noGrp="1" noChangeAspect="1"/>
          </p:cNvPicPr>
          <p:nvPr>
            <p:ph type="pic" sz="quarter" idx="10"/>
          </p:nvPr>
        </p:nvPicPr>
        <p:blipFill>
          <a:blip r:embed="rId2"/>
          <a:srcRect t="2959" b="2959"/>
          <a:stretch>
            <a:fillRect/>
          </a:stretch>
        </p:blipFill>
        <p:spPr>
          <a:prstGeom prst="rect">
            <a:avLst/>
          </a:prstGeom>
        </p:spPr>
      </p:pic>
      <p:sp>
        <p:nvSpPr>
          <p:cNvPr id="3" name="Title 2">
            <a:extLst>
              <a:ext uri="{FF2B5EF4-FFF2-40B4-BE49-F238E27FC236}">
                <a16:creationId xmlns:a16="http://schemas.microsoft.com/office/drawing/2014/main" id="{C0D01378-4DB5-A7ED-C6F7-5DF25827178E}"/>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Target group</a:t>
            </a:r>
          </a:p>
        </p:txBody>
      </p:sp>
    </p:spTree>
    <p:extLst>
      <p:ext uri="{BB962C8B-B14F-4D97-AF65-F5344CB8AC3E}">
        <p14:creationId xmlns:p14="http://schemas.microsoft.com/office/powerpoint/2010/main" val="2715744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F4FA8-A67B-2510-C21C-44161120F71A}"/>
              </a:ext>
            </a:extLst>
          </p:cNvPr>
          <p:cNvSpPr txBox="1"/>
          <p:nvPr/>
        </p:nvSpPr>
        <p:spPr>
          <a:xfrm>
            <a:off x="3615577" y="258793"/>
            <a:ext cx="4960845" cy="461665"/>
          </a:xfrm>
          <a:prstGeom prst="rect">
            <a:avLst/>
          </a:prstGeom>
          <a:noFill/>
        </p:spPr>
        <p:txBody>
          <a:bodyPr wrap="none" rtlCol="0">
            <a:spAutoFit/>
          </a:bodyPr>
          <a:lstStyle/>
          <a:p>
            <a:r>
              <a:rPr lang="en-IN" sz="2400" b="1" dirty="0">
                <a:solidFill>
                  <a:schemeClr val="tx2"/>
                </a:solidFill>
                <a:latin typeface="Times New Roman" panose="02020603050405020304" pitchFamily="18" charset="0"/>
                <a:cs typeface="Times New Roman" panose="02020603050405020304" pitchFamily="18" charset="0"/>
              </a:rPr>
              <a:t>OUTPUT FOR LOAD BALANCER</a:t>
            </a:r>
          </a:p>
        </p:txBody>
      </p:sp>
      <p:pic>
        <p:nvPicPr>
          <p:cNvPr id="4" name="Picture 3">
            <a:extLst>
              <a:ext uri="{FF2B5EF4-FFF2-40B4-BE49-F238E27FC236}">
                <a16:creationId xmlns:a16="http://schemas.microsoft.com/office/drawing/2014/main" id="{33ACE074-A7AB-85B9-8DAF-AAC3C1F43B9D}"/>
              </a:ext>
            </a:extLst>
          </p:cNvPr>
          <p:cNvPicPr>
            <a:picLocks noChangeAspect="1"/>
          </p:cNvPicPr>
          <p:nvPr/>
        </p:nvPicPr>
        <p:blipFill>
          <a:blip r:embed="rId2"/>
          <a:stretch>
            <a:fillRect/>
          </a:stretch>
        </p:blipFill>
        <p:spPr>
          <a:xfrm>
            <a:off x="258792" y="897147"/>
            <a:ext cx="11481759" cy="5633050"/>
          </a:xfrm>
          <a:prstGeom prst="rect">
            <a:avLst/>
          </a:prstGeom>
        </p:spPr>
      </p:pic>
    </p:spTree>
    <p:extLst>
      <p:ext uri="{BB962C8B-B14F-4D97-AF65-F5344CB8AC3E}">
        <p14:creationId xmlns:p14="http://schemas.microsoft.com/office/powerpoint/2010/main" val="562401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981189-9280-48E8-90AE-7F25E741BE94}"/>
              </a:ext>
            </a:extLst>
          </p:cNvPr>
          <p:cNvSpPr>
            <a:spLocks noGrp="1"/>
          </p:cNvSpPr>
          <p:nvPr>
            <p:ph type="title"/>
          </p:nvPr>
        </p:nvSpPr>
        <p:spPr>
          <a:xfrm>
            <a:off x="5572665" y="724619"/>
            <a:ext cx="6403981" cy="716407"/>
          </a:xfrm>
        </p:spPr>
        <p:txBody>
          <a:bodyPr>
            <a:noAutofit/>
          </a:bodyPr>
          <a:lstStyle/>
          <a:p>
            <a:r>
              <a:rPr lang="en-US" sz="4800" dirty="0">
                <a:solidFill>
                  <a:schemeClr val="tx1"/>
                </a:solidFill>
                <a:latin typeface="Times New Roman" panose="02020603050405020304" pitchFamily="18" charset="0"/>
                <a:cs typeface="Times New Roman" panose="02020603050405020304" pitchFamily="18" charset="0"/>
              </a:rPr>
              <a:t>WHY TERRAFORM? </a:t>
            </a:r>
          </a:p>
        </p:txBody>
      </p:sp>
      <p:pic>
        <p:nvPicPr>
          <p:cNvPr id="21" name="Picture Placeholder 20">
            <a:extLst>
              <a:ext uri="{FF2B5EF4-FFF2-40B4-BE49-F238E27FC236}">
                <a16:creationId xmlns:a16="http://schemas.microsoft.com/office/drawing/2014/main" id="{ED555F39-395C-4F00-87D7-A02A9B883554}"/>
              </a:ext>
            </a:extLst>
          </p:cNvPr>
          <p:cNvPicPr>
            <a:picLocks noGrp="1" noChangeAspect="1"/>
          </p:cNvPicPr>
          <p:nvPr>
            <p:ph type="pic" sz="quarter" idx="10"/>
          </p:nvPr>
        </p:nvPicPr>
        <p:blipFill>
          <a:blip r:embed="rId3">
            <a:duotone>
              <a:schemeClr val="accent1">
                <a:shade val="45000"/>
                <a:satMod val="135000"/>
              </a:schemeClr>
              <a:prstClr val="white"/>
            </a:duotone>
          </a:blip>
          <a:srcRect l="13250" r="13250"/>
          <a:stretch/>
        </p:blipFill>
        <p:spPr>
          <a:xfrm>
            <a:off x="0" y="0"/>
            <a:ext cx="5745191" cy="6857999"/>
          </a:xfrm>
          <a:gradFill>
            <a:gsLst>
              <a:gs pos="0">
                <a:srgbClr val="3B757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8" name="Text Placeholder 17">
            <a:extLst>
              <a:ext uri="{FF2B5EF4-FFF2-40B4-BE49-F238E27FC236}">
                <a16:creationId xmlns:a16="http://schemas.microsoft.com/office/drawing/2014/main" id="{94D72ABF-5D1D-4141-8DFE-03D197B7C1E3}"/>
              </a:ext>
            </a:extLst>
          </p:cNvPr>
          <p:cNvSpPr>
            <a:spLocks noGrp="1"/>
          </p:cNvSpPr>
          <p:nvPr>
            <p:ph type="body" sz="quarter" idx="16"/>
          </p:nvPr>
        </p:nvSpPr>
        <p:spPr>
          <a:xfrm>
            <a:off x="7449764" y="1711235"/>
            <a:ext cx="3897289" cy="3044825"/>
          </a:xfrm>
        </p:spPr>
        <p:txBody>
          <a:bodyPr>
            <a:noAutofit/>
          </a:bodyPr>
          <a:lstStyle/>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Saves Time</a:t>
            </a: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Version Control</a:t>
            </a: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Platform Agnostic</a:t>
            </a: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Automation</a:t>
            </a: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Scalability</a:t>
            </a: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Cost Efficiency</a:t>
            </a: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Faster Deployments</a:t>
            </a: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Improved Reliability</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998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FFFE19-E1C9-5393-EF42-F7590C791BB4}"/>
              </a:ext>
            </a:extLst>
          </p:cNvPr>
          <p:cNvSpPr txBox="1"/>
          <p:nvPr/>
        </p:nvSpPr>
        <p:spPr>
          <a:xfrm>
            <a:off x="4108329" y="250968"/>
            <a:ext cx="3810719" cy="369332"/>
          </a:xfrm>
          <a:prstGeom prst="rect">
            <a:avLst/>
          </a:prstGeom>
          <a:noFill/>
        </p:spPr>
        <p:txBody>
          <a:bodyPr wrap="square">
            <a:spAutoFit/>
          </a:bodyPr>
          <a:lstStyle/>
          <a:p>
            <a:r>
              <a:rPr lang="en-IN" sz="1800" b="1" dirty="0">
                <a:solidFill>
                  <a:schemeClr val="tx2"/>
                </a:solidFill>
                <a:latin typeface="Times New Roman" panose="02020603050405020304" pitchFamily="18" charset="0"/>
                <a:cs typeface="Times New Roman" panose="02020603050405020304" pitchFamily="18" charset="0"/>
              </a:rPr>
              <a:t>OUTPUT FOR LOAD BALANCER</a:t>
            </a:r>
          </a:p>
        </p:txBody>
      </p:sp>
      <p:pic>
        <p:nvPicPr>
          <p:cNvPr id="5" name="Picture 4">
            <a:extLst>
              <a:ext uri="{FF2B5EF4-FFF2-40B4-BE49-F238E27FC236}">
                <a16:creationId xmlns:a16="http://schemas.microsoft.com/office/drawing/2014/main" id="{7211EB94-B08B-151B-DF35-C015D02BB179}"/>
              </a:ext>
            </a:extLst>
          </p:cNvPr>
          <p:cNvPicPr>
            <a:picLocks noChangeAspect="1"/>
          </p:cNvPicPr>
          <p:nvPr/>
        </p:nvPicPr>
        <p:blipFill>
          <a:blip r:embed="rId2"/>
          <a:stretch>
            <a:fillRect/>
          </a:stretch>
        </p:blipFill>
        <p:spPr>
          <a:xfrm>
            <a:off x="474453" y="940279"/>
            <a:ext cx="11197087" cy="5727940"/>
          </a:xfrm>
          <a:prstGeom prst="rect">
            <a:avLst/>
          </a:prstGeom>
        </p:spPr>
      </p:pic>
    </p:spTree>
    <p:extLst>
      <p:ext uri="{BB962C8B-B14F-4D97-AF65-F5344CB8AC3E}">
        <p14:creationId xmlns:p14="http://schemas.microsoft.com/office/powerpoint/2010/main" val="58523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39B4-8EEF-11E3-4B43-A4686F78548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AEB305C-0F8E-7E00-19FB-BAFD4C695662}"/>
              </a:ext>
            </a:extLst>
          </p:cNvPr>
          <p:cNvSpPr>
            <a:spLocks noGrp="1"/>
          </p:cNvSpPr>
          <p:nvPr>
            <p:ph type="title"/>
          </p:nvPr>
        </p:nvSpPr>
        <p:spPr>
          <a:xfrm>
            <a:off x="367735" y="762738"/>
            <a:ext cx="5441393" cy="1068276"/>
          </a:xfrm>
        </p:spPr>
        <p:txBody>
          <a:bodyPr>
            <a:normAutofit fontScale="90000"/>
          </a:bodyPr>
          <a:lstStyle/>
          <a:p>
            <a:pPr algn="ctr"/>
            <a:r>
              <a:rPr lang="en-US" sz="3600" dirty="0">
                <a:latin typeface="Times New Roman" panose="02020603050405020304" pitchFamily="18" charset="0"/>
                <a:cs typeface="Times New Roman" panose="02020603050405020304" pitchFamily="18" charset="0"/>
              </a:rPr>
              <a:t>STEP- 10 CREATE AN RDS(Relational Databases)</a:t>
            </a:r>
            <a:endParaRPr lang="en-US" sz="3600" dirty="0">
              <a:solidFill>
                <a:srgbClr val="5DAAB0"/>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AB64DC4D-6DEB-E6D6-D4AB-9BF68A70FE47}"/>
              </a:ext>
            </a:extLst>
          </p:cNvPr>
          <p:cNvSpPr>
            <a:spLocks noGrp="1"/>
          </p:cNvSpPr>
          <p:nvPr>
            <p:ph type="body" sz="quarter" idx="11"/>
          </p:nvPr>
        </p:nvSpPr>
        <p:spPr>
          <a:xfrm>
            <a:off x="367735" y="1831014"/>
            <a:ext cx="5172620" cy="348326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An </a:t>
            </a:r>
            <a:r>
              <a:rPr lang="en-US" sz="1800" b="1" dirty="0">
                <a:latin typeface="Times New Roman" panose="02020603050405020304" pitchFamily="18" charset="0"/>
                <a:cs typeface="Times New Roman" panose="02020603050405020304" pitchFamily="18" charset="0"/>
              </a:rPr>
              <a:t>RDS (Relational Database Service) instance</a:t>
            </a:r>
            <a:r>
              <a:rPr lang="en-US" sz="1800" dirty="0">
                <a:latin typeface="Times New Roman" panose="02020603050405020304" pitchFamily="18" charset="0"/>
                <a:cs typeface="Times New Roman" panose="02020603050405020304" pitchFamily="18" charset="0"/>
              </a:rPr>
              <a:t> in AWS is a fully managed service designed to simplify the setup, operation, and scaling of relational databases. It supports various database engines, such as MySQL, PostgreSQL, Oracle, SQL Server, and MariaDB, providing flexibility and ease of use for different applications.</a:t>
            </a:r>
          </a:p>
        </p:txBody>
      </p:sp>
      <p:pic>
        <p:nvPicPr>
          <p:cNvPr id="3" name="Picture 2">
            <a:extLst>
              <a:ext uri="{FF2B5EF4-FFF2-40B4-BE49-F238E27FC236}">
                <a16:creationId xmlns:a16="http://schemas.microsoft.com/office/drawing/2014/main" id="{820C78CB-EC68-2FD1-E5FD-9FE248B865FA}"/>
              </a:ext>
            </a:extLst>
          </p:cNvPr>
          <p:cNvPicPr>
            <a:picLocks noChangeAspect="1"/>
          </p:cNvPicPr>
          <p:nvPr/>
        </p:nvPicPr>
        <p:blipFill>
          <a:blip r:embed="rId3"/>
          <a:srcRect t="-278" r="51641" b="4028"/>
          <a:stretch/>
        </p:blipFill>
        <p:spPr>
          <a:xfrm>
            <a:off x="6200775" y="89535"/>
            <a:ext cx="5895975" cy="6600825"/>
          </a:xfrm>
          <a:prstGeom prst="rect">
            <a:avLst/>
          </a:prstGeom>
        </p:spPr>
      </p:pic>
    </p:spTree>
    <p:extLst>
      <p:ext uri="{BB962C8B-B14F-4D97-AF65-F5344CB8AC3E}">
        <p14:creationId xmlns:p14="http://schemas.microsoft.com/office/powerpoint/2010/main" val="1475454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090A6-C5FE-7F6A-2287-97DE2F8F26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92C95-F8CE-95E6-20CD-2BE74D7C650C}"/>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rds.tf file</a:t>
            </a:r>
          </a:p>
        </p:txBody>
      </p:sp>
      <p:pic>
        <p:nvPicPr>
          <p:cNvPr id="6" name="Picture Placeholder 5">
            <a:extLst>
              <a:ext uri="{FF2B5EF4-FFF2-40B4-BE49-F238E27FC236}">
                <a16:creationId xmlns:a16="http://schemas.microsoft.com/office/drawing/2014/main" id="{023C5146-2680-C9AD-A263-988702129413}"/>
              </a:ext>
            </a:extLst>
          </p:cNvPr>
          <p:cNvPicPr>
            <a:picLocks noGrp="1" noChangeAspect="1"/>
          </p:cNvPicPr>
          <p:nvPr>
            <p:ph type="pic" sz="quarter" idx="10"/>
          </p:nvPr>
        </p:nvPicPr>
        <p:blipFill>
          <a:blip r:embed="rId2"/>
          <a:srcRect t="2959" b="2959"/>
          <a:stretch>
            <a:fillRect/>
          </a:stretch>
        </p:blipFill>
        <p:spPr>
          <a:xfrm>
            <a:off x="1314209" y="1219009"/>
            <a:ext cx="9563582" cy="5060062"/>
          </a:xfrm>
          <a:prstGeom prst="rect">
            <a:avLst/>
          </a:prstGeom>
        </p:spPr>
      </p:pic>
    </p:spTree>
    <p:extLst>
      <p:ext uri="{BB962C8B-B14F-4D97-AF65-F5344CB8AC3E}">
        <p14:creationId xmlns:p14="http://schemas.microsoft.com/office/powerpoint/2010/main" val="1401972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EDBFAE6-770D-DD1E-47B1-1E33C39287A1}"/>
              </a:ext>
            </a:extLst>
          </p:cNvPr>
          <p:cNvPicPr>
            <a:picLocks noGrp="1" noChangeAspect="1"/>
          </p:cNvPicPr>
          <p:nvPr>
            <p:ph type="pic" sz="quarter" idx="10"/>
          </p:nvPr>
        </p:nvPicPr>
        <p:blipFill>
          <a:blip r:embed="rId2"/>
          <a:srcRect t="2959" b="2959"/>
          <a:stretch>
            <a:fillRect/>
          </a:stretch>
        </p:blipFill>
        <p:spPr>
          <a:prstGeom prst="rect">
            <a:avLst/>
          </a:prstGeom>
        </p:spPr>
      </p:pic>
      <p:sp>
        <p:nvSpPr>
          <p:cNvPr id="3" name="Title 2">
            <a:extLst>
              <a:ext uri="{FF2B5EF4-FFF2-40B4-BE49-F238E27FC236}">
                <a16:creationId xmlns:a16="http://schemas.microsoft.com/office/drawing/2014/main" id="{1BA4E1C6-9A8D-669A-074C-9B5EA51EFCAF}"/>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OUTPUT FOR RDS</a:t>
            </a:r>
          </a:p>
        </p:txBody>
      </p:sp>
    </p:spTree>
    <p:extLst>
      <p:ext uri="{BB962C8B-B14F-4D97-AF65-F5344CB8AC3E}">
        <p14:creationId xmlns:p14="http://schemas.microsoft.com/office/powerpoint/2010/main" val="1688557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23B755-0563-4BD2-068E-39DE0F99969F}"/>
              </a:ext>
            </a:extLst>
          </p:cNvPr>
          <p:cNvPicPr>
            <a:picLocks noChangeAspect="1"/>
          </p:cNvPicPr>
          <p:nvPr/>
        </p:nvPicPr>
        <p:blipFill>
          <a:blip r:embed="rId2"/>
          <a:stretch>
            <a:fillRect/>
          </a:stretch>
        </p:blipFill>
        <p:spPr>
          <a:xfrm>
            <a:off x="923926" y="514350"/>
            <a:ext cx="10287000" cy="6010275"/>
          </a:xfrm>
          <a:prstGeom prst="rect">
            <a:avLst/>
          </a:prstGeom>
        </p:spPr>
      </p:pic>
    </p:spTree>
    <p:extLst>
      <p:ext uri="{BB962C8B-B14F-4D97-AF65-F5344CB8AC3E}">
        <p14:creationId xmlns:p14="http://schemas.microsoft.com/office/powerpoint/2010/main" val="2642248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F4EF-A1D2-9B2C-3644-580DFD4AB24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38452DE-CD78-602B-1FF1-D7567209D72A}"/>
              </a:ext>
            </a:extLst>
          </p:cNvPr>
          <p:cNvSpPr>
            <a:spLocks noGrp="1"/>
          </p:cNvSpPr>
          <p:nvPr>
            <p:ph type="title"/>
          </p:nvPr>
        </p:nvSpPr>
        <p:spPr>
          <a:xfrm>
            <a:off x="367735" y="228600"/>
            <a:ext cx="5441393" cy="1068276"/>
          </a:xfrm>
        </p:spPr>
        <p:txBody>
          <a:bodyPr>
            <a:normAutofit/>
          </a:bodyPr>
          <a:lstStyle/>
          <a:p>
            <a:pPr algn="ctr"/>
            <a:r>
              <a:rPr lang="en-US" sz="3200" dirty="0">
                <a:latin typeface="Times New Roman" panose="02020603050405020304" pitchFamily="18" charset="0"/>
                <a:cs typeface="Times New Roman" panose="02020603050405020304" pitchFamily="18" charset="0"/>
              </a:rPr>
              <a:t>STEP- 12 OUTPUTS</a:t>
            </a:r>
            <a:endParaRPr lang="en-US" sz="3200" dirty="0">
              <a:solidFill>
                <a:srgbClr val="5DAAB0"/>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17F8D016-C029-3492-D4BF-AB4B753B4A64}"/>
              </a:ext>
            </a:extLst>
          </p:cNvPr>
          <p:cNvSpPr>
            <a:spLocks noGrp="1"/>
          </p:cNvSpPr>
          <p:nvPr>
            <p:ph type="body" sz="quarter" idx="11"/>
          </p:nvPr>
        </p:nvSpPr>
        <p:spPr>
          <a:xfrm>
            <a:off x="367735" y="1395786"/>
            <a:ext cx="5172620" cy="348326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The </a:t>
            </a:r>
            <a:r>
              <a:rPr lang="en-US" sz="1800" b="1" dirty="0">
                <a:latin typeface="Times New Roman" panose="02020603050405020304" pitchFamily="18" charset="0"/>
                <a:cs typeface="Times New Roman" panose="02020603050405020304" pitchFamily="18" charset="0"/>
              </a:rPr>
              <a:t>output block</a:t>
            </a:r>
            <a:r>
              <a:rPr lang="en-US" sz="1800" dirty="0">
                <a:latin typeface="Times New Roman" panose="02020603050405020304" pitchFamily="18" charset="0"/>
                <a:cs typeface="Times New Roman" panose="02020603050405020304" pitchFamily="18" charset="0"/>
              </a:rPr>
              <a:t> in Terraform is used to show the value of a resource or variable after the infrastructure is deployed or updated. For instance, it can display the DNS name of an AWS Application Load Balancer (ALB), making it easy to access or reference important details about the created resources.</a:t>
            </a:r>
          </a:p>
        </p:txBody>
      </p:sp>
      <p:pic>
        <p:nvPicPr>
          <p:cNvPr id="2" name="Picture 1">
            <a:extLst>
              <a:ext uri="{FF2B5EF4-FFF2-40B4-BE49-F238E27FC236}">
                <a16:creationId xmlns:a16="http://schemas.microsoft.com/office/drawing/2014/main" id="{9A1B5B83-FBF6-F82D-6B1D-E722EC113E56}"/>
              </a:ext>
            </a:extLst>
          </p:cNvPr>
          <p:cNvPicPr>
            <a:picLocks noChangeAspect="1"/>
          </p:cNvPicPr>
          <p:nvPr/>
        </p:nvPicPr>
        <p:blipFill>
          <a:blip r:embed="rId3"/>
          <a:srcRect r="44609" b="3611"/>
          <a:stretch/>
        </p:blipFill>
        <p:spPr>
          <a:xfrm>
            <a:off x="6191250" y="178088"/>
            <a:ext cx="5743575" cy="6610350"/>
          </a:xfrm>
          <a:prstGeom prst="rect">
            <a:avLst/>
          </a:prstGeom>
        </p:spPr>
      </p:pic>
    </p:spTree>
    <p:extLst>
      <p:ext uri="{BB962C8B-B14F-4D97-AF65-F5344CB8AC3E}">
        <p14:creationId xmlns:p14="http://schemas.microsoft.com/office/powerpoint/2010/main" val="284029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63B3-D18E-F6C8-D7F5-1D7FA4B541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639E88-41C8-CE54-AF78-37BFF1D504EE}"/>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Output.tf file</a:t>
            </a:r>
          </a:p>
        </p:txBody>
      </p:sp>
      <p:pic>
        <p:nvPicPr>
          <p:cNvPr id="6" name="Picture Placeholder 5">
            <a:extLst>
              <a:ext uri="{FF2B5EF4-FFF2-40B4-BE49-F238E27FC236}">
                <a16:creationId xmlns:a16="http://schemas.microsoft.com/office/drawing/2014/main" id="{07C4D093-DA96-E38B-600D-748730CF54A9}"/>
              </a:ext>
            </a:extLst>
          </p:cNvPr>
          <p:cNvPicPr>
            <a:picLocks noGrp="1" noChangeAspect="1"/>
          </p:cNvPicPr>
          <p:nvPr>
            <p:ph type="pic" sz="quarter" idx="10"/>
          </p:nvPr>
        </p:nvPicPr>
        <p:blipFill>
          <a:blip r:embed="rId2"/>
          <a:srcRect t="2959" b="2959"/>
          <a:stretch>
            <a:fillRect/>
          </a:stretch>
        </p:blipFill>
        <p:spPr>
          <a:prstGeom prst="rect">
            <a:avLst/>
          </a:prstGeom>
        </p:spPr>
      </p:pic>
    </p:spTree>
    <p:extLst>
      <p:ext uri="{BB962C8B-B14F-4D97-AF65-F5344CB8AC3E}">
        <p14:creationId xmlns:p14="http://schemas.microsoft.com/office/powerpoint/2010/main" val="3230128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5DAAB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0EC0D7-F1C9-FBCA-C33A-00A023C6AA1F}"/>
              </a:ext>
            </a:extLst>
          </p:cNvPr>
          <p:cNvSpPr txBox="1"/>
          <p:nvPr/>
        </p:nvSpPr>
        <p:spPr>
          <a:xfrm>
            <a:off x="1574185" y="2644170"/>
            <a:ext cx="9043630" cy="1569660"/>
          </a:xfrm>
          <a:prstGeom prst="rect">
            <a:avLst/>
          </a:prstGeom>
          <a:noFill/>
        </p:spPr>
        <p:txBody>
          <a:bodyPr wrap="none" rtlCol="0">
            <a:spAutoFit/>
          </a:bodyPr>
          <a:lstStyle/>
          <a:p>
            <a:pPr algn="ctr"/>
            <a:r>
              <a:rPr lang="en-IN" sz="9600" b="1" dirty="0">
                <a:latin typeface="Times New Roman" panose="02020603050405020304" pitchFamily="18" charset="0"/>
                <a:cs typeface="Times New Roman" panose="02020603050405020304" pitchFamily="18" charset="0"/>
              </a:rPr>
              <a:t>THANK YOU </a:t>
            </a:r>
            <a:r>
              <a:rPr lang="en-IN" sz="9600" b="1" dirty="0">
                <a:latin typeface="Times New Roman" panose="02020603050405020304" pitchFamily="18" charset="0"/>
                <a:cs typeface="Times New Roman" panose="02020603050405020304" pitchFamily="18" charset="0"/>
                <a:sym typeface="Wingdings" panose="05000000000000000000" pitchFamily="2" charset="2"/>
              </a:rPr>
              <a:t></a:t>
            </a:r>
            <a:endParaRPr lang="en-IN" sz="9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135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F1F2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535E05F-9C39-C8F4-F853-E13E8BB1BAA9}"/>
              </a:ext>
            </a:extLst>
          </p:cNvPr>
          <p:cNvGraphicFramePr/>
          <p:nvPr>
            <p:extLst>
              <p:ext uri="{D42A27DB-BD31-4B8C-83A1-F6EECF244321}">
                <p14:modId xmlns:p14="http://schemas.microsoft.com/office/powerpoint/2010/main" val="1784896938"/>
              </p:ext>
            </p:extLst>
          </p:nvPr>
        </p:nvGraphicFramePr>
        <p:xfrm>
          <a:off x="1000665" y="2631056"/>
          <a:ext cx="9989388" cy="1102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3373C1A2-34EA-0DBD-911B-5D9F73E93494}"/>
              </a:ext>
            </a:extLst>
          </p:cNvPr>
          <p:cNvSpPr txBox="1"/>
          <p:nvPr/>
        </p:nvSpPr>
        <p:spPr>
          <a:xfrm>
            <a:off x="1929984" y="738099"/>
            <a:ext cx="8130752" cy="830997"/>
          </a:xfrm>
          <a:prstGeom prst="rect">
            <a:avLst/>
          </a:prstGeom>
          <a:noFill/>
        </p:spPr>
        <p:txBody>
          <a:bodyPr wrap="none" rtlCol="0">
            <a:spAutoFit/>
          </a:bodyPr>
          <a:lstStyle/>
          <a:p>
            <a:pPr algn="ctr"/>
            <a:r>
              <a:rPr lang="en-IN" sz="4800" b="1" dirty="0">
                <a:solidFill>
                  <a:srgbClr val="BBC3CD"/>
                </a:solidFill>
                <a:latin typeface="Times New Roman" panose="02020603050405020304" pitchFamily="18" charset="0"/>
                <a:cs typeface="Times New Roman" panose="02020603050405020304" pitchFamily="18" charset="0"/>
              </a:rPr>
              <a:t>TERRAFORM COMMANDS</a:t>
            </a:r>
          </a:p>
        </p:txBody>
      </p:sp>
    </p:spTree>
    <p:extLst>
      <p:ext uri="{BB962C8B-B14F-4D97-AF65-F5344CB8AC3E}">
        <p14:creationId xmlns:p14="http://schemas.microsoft.com/office/powerpoint/2010/main" val="416587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75BE-E7AD-49A1-A453-D007D958AC3D}"/>
              </a:ext>
            </a:extLst>
          </p:cNvPr>
          <p:cNvSpPr>
            <a:spLocks noGrp="1"/>
          </p:cNvSpPr>
          <p:nvPr>
            <p:ph type="title"/>
          </p:nvPr>
        </p:nvSpPr>
        <p:spPr>
          <a:xfrm>
            <a:off x="685799" y="241300"/>
            <a:ext cx="10029825" cy="892175"/>
          </a:xfrm>
        </p:spPr>
        <p:txBody>
          <a:bodyPr>
            <a:normAutofit/>
          </a:bodyPr>
          <a:lstStyle/>
          <a:p>
            <a:pPr algn="ctr"/>
            <a:r>
              <a:rPr lang="en-US" sz="4800" dirty="0"/>
              <a:t>PROCESS WE FOLLOWED</a:t>
            </a:r>
          </a:p>
        </p:txBody>
      </p:sp>
      <p:sp>
        <p:nvSpPr>
          <p:cNvPr id="2" name="TextBox 1">
            <a:extLst>
              <a:ext uri="{FF2B5EF4-FFF2-40B4-BE49-F238E27FC236}">
                <a16:creationId xmlns:a16="http://schemas.microsoft.com/office/drawing/2014/main" id="{DCFBBBF9-859B-B081-965D-7A8AA36453DD}"/>
              </a:ext>
            </a:extLst>
          </p:cNvPr>
          <p:cNvSpPr txBox="1"/>
          <p:nvPr/>
        </p:nvSpPr>
        <p:spPr>
          <a:xfrm>
            <a:off x="3568076" y="1362804"/>
            <a:ext cx="4265270" cy="3693319"/>
          </a:xfrm>
          <a:prstGeom prst="rect">
            <a:avLst/>
          </a:prstGeom>
          <a:noFill/>
        </p:spPr>
        <p:txBody>
          <a:bodyPr wrap="none" rtlCol="0">
            <a:spAutoFit/>
          </a:bodyPr>
          <a:lstStyle/>
          <a:p>
            <a:pPr marL="342900" indent="-342900">
              <a:buFont typeface="+mj-lt"/>
              <a:buAutoNum type="arabicPeriod"/>
            </a:pPr>
            <a:r>
              <a:rPr lang="en-IN" b="1" dirty="0">
                <a:solidFill>
                  <a:schemeClr val="bg1"/>
                </a:solidFill>
                <a:latin typeface="Times New Roman" panose="02020603050405020304" pitchFamily="18" charset="0"/>
                <a:cs typeface="Times New Roman" panose="02020603050405020304" pitchFamily="18" charset="0"/>
              </a:rPr>
              <a:t>Install Terraform</a:t>
            </a:r>
          </a:p>
          <a:p>
            <a:pPr marL="342900" indent="-342900">
              <a:buFont typeface="+mj-lt"/>
              <a:buAutoNum type="arabicPeriod"/>
            </a:pP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solidFill>
                  <a:schemeClr val="bg1"/>
                </a:solidFill>
                <a:latin typeface="Times New Roman" panose="02020603050405020304" pitchFamily="18" charset="0"/>
                <a:cs typeface="Times New Roman" panose="02020603050405020304" pitchFamily="18" charset="0"/>
              </a:rPr>
              <a:t>Configure AWS CLI</a:t>
            </a:r>
          </a:p>
          <a:p>
            <a:pPr marL="342900" indent="-342900">
              <a:buFont typeface="+mj-lt"/>
              <a:buAutoNum type="arabicPeriod"/>
            </a:pP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solidFill>
                  <a:schemeClr val="bg1"/>
                </a:solidFill>
                <a:latin typeface="Times New Roman" panose="02020603050405020304" pitchFamily="18" charset="0"/>
                <a:cs typeface="Times New Roman" panose="02020603050405020304" pitchFamily="18" charset="0"/>
              </a:rPr>
              <a:t>Create Terraform Configuration Files</a:t>
            </a:r>
          </a:p>
          <a:p>
            <a:pPr marL="342900" indent="-342900">
              <a:buFont typeface="+mj-lt"/>
              <a:buAutoNum type="arabicPeriod"/>
            </a:pP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solidFill>
                  <a:schemeClr val="bg1"/>
                </a:solidFill>
                <a:latin typeface="Times New Roman" panose="02020603050405020304" pitchFamily="18" charset="0"/>
                <a:cs typeface="Times New Roman" panose="02020603050405020304" pitchFamily="18" charset="0"/>
              </a:rPr>
              <a:t>Initialize Terraform</a:t>
            </a:r>
          </a:p>
          <a:p>
            <a:pPr marL="342900" indent="-342900">
              <a:buFont typeface="+mj-lt"/>
              <a:buAutoNum type="arabicPeriod"/>
            </a:pP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solidFill>
                  <a:schemeClr val="bg1"/>
                </a:solidFill>
                <a:latin typeface="Times New Roman" panose="02020603050405020304" pitchFamily="18" charset="0"/>
                <a:cs typeface="Times New Roman" panose="02020603050405020304" pitchFamily="18" charset="0"/>
              </a:rPr>
              <a:t>Preview Infrastructure Changes</a:t>
            </a:r>
          </a:p>
          <a:p>
            <a:pPr marL="342900" indent="-342900">
              <a:buFont typeface="+mj-lt"/>
              <a:buAutoNum type="arabicPeriod"/>
            </a:pP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solidFill>
                  <a:schemeClr val="bg1"/>
                </a:solidFill>
                <a:latin typeface="Times New Roman" panose="02020603050405020304" pitchFamily="18" charset="0"/>
                <a:cs typeface="Times New Roman" panose="02020603050405020304" pitchFamily="18" charset="0"/>
              </a:rPr>
              <a:t>Deploy the Infrastructure</a:t>
            </a:r>
          </a:p>
          <a:p>
            <a:pPr marL="342900" indent="-342900">
              <a:buFont typeface="+mj-lt"/>
              <a:buAutoNum type="arabicPeriod"/>
            </a:pP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solidFill>
                  <a:schemeClr val="bg1"/>
                </a:solidFill>
                <a:latin typeface="Times New Roman" panose="02020603050405020304" pitchFamily="18" charset="0"/>
                <a:cs typeface="Times New Roman" panose="02020603050405020304" pitchFamily="18" charset="0"/>
              </a:rPr>
              <a:t>Verify in AWS Console</a:t>
            </a:r>
          </a:p>
        </p:txBody>
      </p:sp>
    </p:spTree>
    <p:extLst>
      <p:ext uri="{BB962C8B-B14F-4D97-AF65-F5344CB8AC3E}">
        <p14:creationId xmlns:p14="http://schemas.microsoft.com/office/powerpoint/2010/main" val="954333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F4305-105A-1879-6092-2BA5A62F828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B31942A-6750-65A5-58A6-957C8B0EFFC9}"/>
              </a:ext>
            </a:extLst>
          </p:cNvPr>
          <p:cNvSpPr>
            <a:spLocks noGrp="1"/>
          </p:cNvSpPr>
          <p:nvPr>
            <p:ph type="title"/>
          </p:nvPr>
        </p:nvSpPr>
        <p:spPr>
          <a:xfrm>
            <a:off x="367736" y="1438361"/>
            <a:ext cx="5441393" cy="629442"/>
          </a:xfrm>
        </p:spPr>
        <p:txBody>
          <a:bodyPr>
            <a:normAutofit fontScale="90000"/>
          </a:bodyPr>
          <a:lstStyle/>
          <a:p>
            <a:r>
              <a:rPr lang="en-US" sz="3600" dirty="0">
                <a:latin typeface="Times New Roman" panose="02020603050405020304" pitchFamily="18" charset="0"/>
                <a:cs typeface="Times New Roman" panose="02020603050405020304" pitchFamily="18" charset="0"/>
              </a:rPr>
              <a:t>STEP-1  CREATE VARIABLES</a:t>
            </a:r>
            <a:r>
              <a:rPr lang="en-US" sz="3600" dirty="0">
                <a:solidFill>
                  <a:srgbClr val="5DAAB0"/>
                </a:solidFill>
                <a:latin typeface="Times New Roman" panose="02020603050405020304" pitchFamily="18" charset="0"/>
                <a:cs typeface="Times New Roman" panose="02020603050405020304" pitchFamily="18" charset="0"/>
              </a:rPr>
              <a:t> </a:t>
            </a:r>
          </a:p>
        </p:txBody>
      </p:sp>
      <p:sp>
        <p:nvSpPr>
          <p:cNvPr id="10" name="Text Placeholder 9">
            <a:extLst>
              <a:ext uri="{FF2B5EF4-FFF2-40B4-BE49-F238E27FC236}">
                <a16:creationId xmlns:a16="http://schemas.microsoft.com/office/drawing/2014/main" id="{1C8F1219-68A1-CC1D-875B-92D8EC22B602}"/>
              </a:ext>
            </a:extLst>
          </p:cNvPr>
          <p:cNvSpPr>
            <a:spLocks noGrp="1"/>
          </p:cNvSpPr>
          <p:nvPr>
            <p:ph type="body" sz="quarter" idx="11"/>
          </p:nvPr>
        </p:nvSpPr>
        <p:spPr>
          <a:xfrm>
            <a:off x="502122" y="2233986"/>
            <a:ext cx="5172620" cy="3483263"/>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Variables in Terraform allow you to store values that can be reused in different parts of your configuration. They help make your code more flexible and easier to manage. You can also set default values or prompt for them during the apply process. This makes your Terraform files cleaner and easier to update when needed.</a:t>
            </a:r>
          </a:p>
        </p:txBody>
      </p:sp>
      <p:pic>
        <p:nvPicPr>
          <p:cNvPr id="3" name="Picture 2">
            <a:extLst>
              <a:ext uri="{FF2B5EF4-FFF2-40B4-BE49-F238E27FC236}">
                <a16:creationId xmlns:a16="http://schemas.microsoft.com/office/drawing/2014/main" id="{20C579A9-B4D8-B2E1-9DA7-26F7244ED723}"/>
              </a:ext>
            </a:extLst>
          </p:cNvPr>
          <p:cNvPicPr>
            <a:picLocks noChangeAspect="1"/>
          </p:cNvPicPr>
          <p:nvPr/>
        </p:nvPicPr>
        <p:blipFill>
          <a:blip r:embed="rId3"/>
          <a:srcRect t="34401" r="43967"/>
          <a:stretch/>
        </p:blipFill>
        <p:spPr>
          <a:xfrm>
            <a:off x="6095999" y="800100"/>
            <a:ext cx="6024113" cy="5429250"/>
          </a:xfrm>
          <a:prstGeom prst="rect">
            <a:avLst/>
          </a:prstGeom>
        </p:spPr>
      </p:pic>
    </p:spTree>
    <p:extLst>
      <p:ext uri="{BB962C8B-B14F-4D97-AF65-F5344CB8AC3E}">
        <p14:creationId xmlns:p14="http://schemas.microsoft.com/office/powerpoint/2010/main" val="3396847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FC4D09-8265-2C3F-FB78-EC3FAF833443}"/>
              </a:ext>
            </a:extLst>
          </p:cNvPr>
          <p:cNvSpPr txBox="1"/>
          <p:nvPr/>
        </p:nvSpPr>
        <p:spPr>
          <a:xfrm>
            <a:off x="3895686" y="431321"/>
            <a:ext cx="4400628"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vars.tf file for creating variables</a:t>
            </a:r>
          </a:p>
        </p:txBody>
      </p:sp>
      <p:pic>
        <p:nvPicPr>
          <p:cNvPr id="4" name="Picture 3">
            <a:extLst>
              <a:ext uri="{FF2B5EF4-FFF2-40B4-BE49-F238E27FC236}">
                <a16:creationId xmlns:a16="http://schemas.microsoft.com/office/drawing/2014/main" id="{66375626-F03F-035B-E765-84E6469CADE6}"/>
              </a:ext>
            </a:extLst>
          </p:cNvPr>
          <p:cNvPicPr>
            <a:picLocks noChangeAspect="1"/>
          </p:cNvPicPr>
          <p:nvPr/>
        </p:nvPicPr>
        <p:blipFill>
          <a:blip r:embed="rId2"/>
          <a:srcRect b="6289"/>
          <a:stretch/>
        </p:blipFill>
        <p:spPr>
          <a:xfrm>
            <a:off x="1130060" y="1086928"/>
            <a:ext cx="10153291" cy="5339751"/>
          </a:xfrm>
          <a:prstGeom prst="rect">
            <a:avLst/>
          </a:prstGeom>
        </p:spPr>
      </p:pic>
    </p:spTree>
    <p:extLst>
      <p:ext uri="{BB962C8B-B14F-4D97-AF65-F5344CB8AC3E}">
        <p14:creationId xmlns:p14="http://schemas.microsoft.com/office/powerpoint/2010/main" val="3543494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58A585-52FA-4A45-B2D0-660EC2D22B31}"/>
              </a:ext>
            </a:extLst>
          </p:cNvPr>
          <p:cNvSpPr>
            <a:spLocks noGrp="1"/>
          </p:cNvSpPr>
          <p:nvPr>
            <p:ph type="title"/>
          </p:nvPr>
        </p:nvSpPr>
        <p:spPr>
          <a:xfrm>
            <a:off x="6790780" y="1201973"/>
            <a:ext cx="4767262" cy="629442"/>
          </a:xfrm>
        </p:spPr>
        <p:txBody>
          <a:bodyPr>
            <a:normAutofit/>
          </a:bodyPr>
          <a:lstStyle/>
          <a:p>
            <a:pPr algn="ctr"/>
            <a:r>
              <a:rPr lang="en-US" sz="3200" dirty="0">
                <a:latin typeface="Times New Roman" panose="02020603050405020304" pitchFamily="18" charset="0"/>
                <a:cs typeface="Times New Roman" panose="02020603050405020304" pitchFamily="18" charset="0"/>
              </a:rPr>
              <a:t>STEP-2  CREATE VPC</a:t>
            </a:r>
            <a:r>
              <a:rPr lang="en-US" sz="3200" dirty="0">
                <a:solidFill>
                  <a:srgbClr val="5DAAB0"/>
                </a:solidFill>
                <a:latin typeface="Times New Roman" panose="02020603050405020304" pitchFamily="18" charset="0"/>
                <a:cs typeface="Times New Roman" panose="02020603050405020304" pitchFamily="18" charset="0"/>
              </a:rPr>
              <a:t> </a:t>
            </a:r>
          </a:p>
        </p:txBody>
      </p:sp>
      <p:sp>
        <p:nvSpPr>
          <p:cNvPr id="10" name="Text Placeholder 9">
            <a:extLst>
              <a:ext uri="{FF2B5EF4-FFF2-40B4-BE49-F238E27FC236}">
                <a16:creationId xmlns:a16="http://schemas.microsoft.com/office/drawing/2014/main" id="{76C3E0A7-1C3E-0A40-AC21-1EAD4086CBB7}"/>
              </a:ext>
            </a:extLst>
          </p:cNvPr>
          <p:cNvSpPr>
            <a:spLocks noGrp="1"/>
          </p:cNvSpPr>
          <p:nvPr>
            <p:ph type="body" sz="quarter" idx="11"/>
          </p:nvPr>
        </p:nvSpPr>
        <p:spPr>
          <a:xfrm>
            <a:off x="6790780" y="1939917"/>
            <a:ext cx="5172620" cy="4422783"/>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A </a:t>
            </a:r>
            <a:r>
              <a:rPr lang="en-US" sz="1800" b="1" dirty="0">
                <a:latin typeface="Times New Roman" panose="02020603050405020304" pitchFamily="18" charset="0"/>
                <a:cs typeface="Times New Roman" panose="02020603050405020304" pitchFamily="18" charset="0"/>
              </a:rPr>
              <a:t>VPC (Virtual Private Cloud)</a:t>
            </a:r>
            <a:r>
              <a:rPr lang="en-US" sz="1800" dirty="0">
                <a:latin typeface="Times New Roman" panose="02020603050405020304" pitchFamily="18" charset="0"/>
                <a:cs typeface="Times New Roman" panose="02020603050405020304" pitchFamily="18" charset="0"/>
              </a:rPr>
              <a:t> is a private network within the cloud that you can configure to host your resources. It allows you to control the IP address range, subnets, route tables, and network gateways. Think of it as your own isolated section of the cloud where you can securely run your applications. By using a VPC, you can control traffic flow between resources, ensuring that sensitive data remains protected. It's like creating a secure, private space on the cloud for your infrastructure.</a:t>
            </a:r>
          </a:p>
        </p:txBody>
      </p:sp>
      <p:pic>
        <p:nvPicPr>
          <p:cNvPr id="9" name="Picture 8">
            <a:extLst>
              <a:ext uri="{FF2B5EF4-FFF2-40B4-BE49-F238E27FC236}">
                <a16:creationId xmlns:a16="http://schemas.microsoft.com/office/drawing/2014/main" id="{F7883C03-68BE-D18E-482E-E7648A51BDB8}"/>
              </a:ext>
            </a:extLst>
          </p:cNvPr>
          <p:cNvPicPr>
            <a:picLocks noChangeAspect="1"/>
          </p:cNvPicPr>
          <p:nvPr/>
        </p:nvPicPr>
        <p:blipFill>
          <a:blip r:embed="rId3"/>
          <a:srcRect r="50613"/>
          <a:stretch/>
        </p:blipFill>
        <p:spPr>
          <a:xfrm>
            <a:off x="228600" y="77638"/>
            <a:ext cx="6025551" cy="6573328"/>
          </a:xfrm>
          <a:prstGeom prst="rect">
            <a:avLst/>
          </a:prstGeom>
        </p:spPr>
      </p:pic>
    </p:spTree>
    <p:extLst>
      <p:ext uri="{BB962C8B-B14F-4D97-AF65-F5344CB8AC3E}">
        <p14:creationId xmlns:p14="http://schemas.microsoft.com/office/powerpoint/2010/main" val="389446795"/>
      </p:ext>
    </p:extLst>
  </p:cSld>
  <p:clrMapOvr>
    <a:masterClrMapping/>
  </p:clrMapOvr>
</p:sld>
</file>

<file path=ppt/theme/theme1.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MSFT_ELT_Template01">
      <a:majorFont>
        <a:latin typeface="Constant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F1EBDCD4-0DFE-4BFC-B527-76D7C1C6466B}" vid="{B36D0821-FAFD-4A44-B0A3-9261322768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clean sophisticated presentation</Template>
  <TotalTime>407</TotalTime>
  <Words>1262</Words>
  <Application>Microsoft Office PowerPoint</Application>
  <PresentationFormat>Widescreen</PresentationFormat>
  <Paragraphs>113</Paragraphs>
  <Slides>47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Constantia</vt:lpstr>
      <vt:lpstr>Times New Roman</vt:lpstr>
      <vt:lpstr>Office Theme</vt:lpstr>
      <vt:lpstr>AWS Infrastructure Automation Using TERRAFORM</vt:lpstr>
      <vt:lpstr>WHAT IS TERRAFORM ? </vt:lpstr>
      <vt:lpstr>ADENDA</vt:lpstr>
      <vt:lpstr>WHY TERRAFORM? </vt:lpstr>
      <vt:lpstr>PowerPoint Presentation</vt:lpstr>
      <vt:lpstr>PROCESS WE FOLLOWED</vt:lpstr>
      <vt:lpstr>STEP-1  CREATE VARIABLES </vt:lpstr>
      <vt:lpstr>PowerPoint Presentation</vt:lpstr>
      <vt:lpstr>STEP-2  CREATE VPC </vt:lpstr>
      <vt:lpstr>PowerPoint Presentation</vt:lpstr>
      <vt:lpstr>PowerPoint Presentation</vt:lpstr>
      <vt:lpstr>STEP-3  CREATE SUBNETS </vt:lpstr>
      <vt:lpstr>Subnet.tf file for creating subnets</vt:lpstr>
      <vt:lpstr>OUTPUT FOR SUBNETS</vt:lpstr>
      <vt:lpstr>STEP- 4 CREATE IGW </vt:lpstr>
      <vt:lpstr>igw.tf file for creating internet gateway</vt:lpstr>
      <vt:lpstr>OUTPUT FOR IGW</vt:lpstr>
      <vt:lpstr>STEP- 5 CREATE ROUTE TABLE </vt:lpstr>
      <vt:lpstr>Creation of route_table_public.tf file</vt:lpstr>
      <vt:lpstr>OUTPUT FOR ROUTE TABLE</vt:lpstr>
      <vt:lpstr>STEP- 7 CREATE SECURITY GROUP</vt:lpstr>
      <vt:lpstr>Web_sg.tf file for security group</vt:lpstr>
      <vt:lpstr>OUTPUT FOR WEB SECURITY GROUP</vt:lpstr>
      <vt:lpstr>STEP- 9 CREATE SECURITY GROUP FOR DATABASE</vt:lpstr>
      <vt:lpstr>Database_sg.tf file for database security group</vt:lpstr>
      <vt:lpstr>DATABASE SECURITY GROUP INBOUND RULES OUTPUT </vt:lpstr>
      <vt:lpstr>DATABASE SECURITY GROUP OUTBOUND OUTPUT </vt:lpstr>
      <vt:lpstr>STEP- 6 USER DATA</vt:lpstr>
      <vt:lpstr>OUTPUT FOR USER DATA</vt:lpstr>
      <vt:lpstr>STEP- 8 CREATE EC2 INSTANCE</vt:lpstr>
      <vt:lpstr>Ec2.tf file for creation of ec2</vt:lpstr>
      <vt:lpstr>OUTPUT FOR THE EC2</vt:lpstr>
      <vt:lpstr>PowerPoint Presentation</vt:lpstr>
      <vt:lpstr>STEP- 10 CREATE AN LOAD BALACER</vt:lpstr>
      <vt:lpstr>Alb.tf file for creating an load balancer</vt:lpstr>
      <vt:lpstr>OUTPUT FOR LOAD BALANCER</vt:lpstr>
      <vt:lpstr>Resource map for Application Load Balancer</vt:lpstr>
      <vt:lpstr>Target group</vt:lpstr>
      <vt:lpstr>PowerPoint Presentation</vt:lpstr>
      <vt:lpstr>PowerPoint Presentation</vt:lpstr>
      <vt:lpstr>STEP- 10 CREATE AN RDS(Relational Databases)</vt:lpstr>
      <vt:lpstr>rds.tf file</vt:lpstr>
      <vt:lpstr>OUTPUT FOR RDS</vt:lpstr>
      <vt:lpstr>PowerPoint Presentation</vt:lpstr>
      <vt:lpstr>STEP- 12 OUTPUTS</vt:lpstr>
      <vt:lpstr>Output.tf file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Spandana Baindla</dc:creator>
  <cp:lastModifiedBy>Spandana Baindla</cp:lastModifiedBy>
  <cp:revision>3</cp:revision>
  <dcterms:created xsi:type="dcterms:W3CDTF">2024-11-24T14:39:15Z</dcterms:created>
  <dcterms:modified xsi:type="dcterms:W3CDTF">2024-11-29T03:00:29Z</dcterms:modified>
</cp:coreProperties>
</file>